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6" r:id="rId2"/>
    <p:sldId id="263" r:id="rId3"/>
    <p:sldId id="264" r:id="rId4"/>
    <p:sldId id="265" r:id="rId5"/>
    <p:sldId id="262" r:id="rId6"/>
    <p:sldId id="267" r:id="rId7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9693114-4BDD-47E5-AC7D-CA0E479AB380}" v="45" dt="2024-05-24T12:09:17.50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80" autoAdjust="0"/>
    <p:restoredTop sz="94660"/>
  </p:normalViewPr>
  <p:slideViewPr>
    <p:cSldViewPr snapToGrid="0">
      <p:cViewPr varScale="1">
        <p:scale>
          <a:sx n="85" d="100"/>
          <a:sy n="85" d="100"/>
        </p:scale>
        <p:origin x="499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ylvie De Keyser" userId="8b3e7900-63a0-46a5-bfec-f47bff5acd1f" providerId="ADAL" clId="{C9693114-4BDD-47E5-AC7D-CA0E479AB380}"/>
    <pc:docChg chg="undo custSel addSld delSld modSld sldOrd modMainMaster">
      <pc:chgData name="Sylvie De Keyser" userId="8b3e7900-63a0-46a5-bfec-f47bff5acd1f" providerId="ADAL" clId="{C9693114-4BDD-47E5-AC7D-CA0E479AB380}" dt="2024-05-24T12:10:10.747" v="2061" actId="20577"/>
      <pc:docMkLst>
        <pc:docMk/>
      </pc:docMkLst>
      <pc:sldChg chg="del">
        <pc:chgData name="Sylvie De Keyser" userId="8b3e7900-63a0-46a5-bfec-f47bff5acd1f" providerId="ADAL" clId="{C9693114-4BDD-47E5-AC7D-CA0E479AB380}" dt="2024-05-24T08:29:52.308" v="3" actId="47"/>
        <pc:sldMkLst>
          <pc:docMk/>
          <pc:sldMk cId="3733402464" sldId="256"/>
        </pc:sldMkLst>
      </pc:sldChg>
      <pc:sldChg chg="del">
        <pc:chgData name="Sylvie De Keyser" userId="8b3e7900-63a0-46a5-bfec-f47bff5acd1f" providerId="ADAL" clId="{C9693114-4BDD-47E5-AC7D-CA0E479AB380}" dt="2024-05-24T08:29:44.418" v="0" actId="47"/>
        <pc:sldMkLst>
          <pc:docMk/>
          <pc:sldMk cId="1990543678" sldId="257"/>
        </pc:sldMkLst>
      </pc:sldChg>
      <pc:sldChg chg="del">
        <pc:chgData name="Sylvie De Keyser" userId="8b3e7900-63a0-46a5-bfec-f47bff5acd1f" providerId="ADAL" clId="{C9693114-4BDD-47E5-AC7D-CA0E479AB380}" dt="2024-05-24T08:29:45.596" v="1" actId="47"/>
        <pc:sldMkLst>
          <pc:docMk/>
          <pc:sldMk cId="1807311974" sldId="258"/>
        </pc:sldMkLst>
      </pc:sldChg>
      <pc:sldChg chg="del">
        <pc:chgData name="Sylvie De Keyser" userId="8b3e7900-63a0-46a5-bfec-f47bff5acd1f" providerId="ADAL" clId="{C9693114-4BDD-47E5-AC7D-CA0E479AB380}" dt="2024-05-24T08:29:48.184" v="2" actId="47"/>
        <pc:sldMkLst>
          <pc:docMk/>
          <pc:sldMk cId="2218206432" sldId="259"/>
        </pc:sldMkLst>
      </pc:sldChg>
      <pc:sldChg chg="del">
        <pc:chgData name="Sylvie De Keyser" userId="8b3e7900-63a0-46a5-bfec-f47bff5acd1f" providerId="ADAL" clId="{C9693114-4BDD-47E5-AC7D-CA0E479AB380}" dt="2024-05-24T08:32:29.033" v="27" actId="47"/>
        <pc:sldMkLst>
          <pc:docMk/>
          <pc:sldMk cId="1024962917" sldId="260"/>
        </pc:sldMkLst>
      </pc:sldChg>
      <pc:sldChg chg="delSp modSp del">
        <pc:chgData name="Sylvie De Keyser" userId="8b3e7900-63a0-46a5-bfec-f47bff5acd1f" providerId="ADAL" clId="{C9693114-4BDD-47E5-AC7D-CA0E479AB380}" dt="2024-05-24T08:57:52.002" v="45" actId="47"/>
        <pc:sldMkLst>
          <pc:docMk/>
          <pc:sldMk cId="2117526551" sldId="261"/>
        </pc:sldMkLst>
        <pc:picChg chg="del mod">
          <ac:chgData name="Sylvie De Keyser" userId="8b3e7900-63a0-46a5-bfec-f47bff5acd1f" providerId="ADAL" clId="{C9693114-4BDD-47E5-AC7D-CA0E479AB380}" dt="2024-05-24T08:56:23.111" v="29" actId="21"/>
          <ac:picMkLst>
            <pc:docMk/>
            <pc:sldMk cId="2117526551" sldId="261"/>
            <ac:picMk id="7170" creationId="{06CFA402-0363-C6C0-BAB5-914CD98819F5}"/>
          </ac:picMkLst>
        </pc:picChg>
      </pc:sldChg>
      <pc:sldChg chg="addSp modSp mod setBg">
        <pc:chgData name="Sylvie De Keyser" userId="8b3e7900-63a0-46a5-bfec-f47bff5acd1f" providerId="ADAL" clId="{C9693114-4BDD-47E5-AC7D-CA0E479AB380}" dt="2024-05-24T12:02:13.518" v="1973" actId="1076"/>
        <pc:sldMkLst>
          <pc:docMk/>
          <pc:sldMk cId="1043621005" sldId="262"/>
        </pc:sldMkLst>
        <pc:spChg chg="add mod">
          <ac:chgData name="Sylvie De Keyser" userId="8b3e7900-63a0-46a5-bfec-f47bff5acd1f" providerId="ADAL" clId="{C9693114-4BDD-47E5-AC7D-CA0E479AB380}" dt="2024-05-24T10:03:41.535" v="1144" actId="6549"/>
          <ac:spMkLst>
            <pc:docMk/>
            <pc:sldMk cId="1043621005" sldId="262"/>
            <ac:spMk id="2" creationId="{5EA3CE3F-13CF-6DB1-D898-F00BC942B28E}"/>
          </ac:spMkLst>
        </pc:spChg>
        <pc:spChg chg="add mod">
          <ac:chgData name="Sylvie De Keyser" userId="8b3e7900-63a0-46a5-bfec-f47bff5acd1f" providerId="ADAL" clId="{C9693114-4BDD-47E5-AC7D-CA0E479AB380}" dt="2024-05-24T12:02:13.518" v="1973" actId="1076"/>
          <ac:spMkLst>
            <pc:docMk/>
            <pc:sldMk cId="1043621005" sldId="262"/>
            <ac:spMk id="3" creationId="{2B9F2C75-C7D5-FE4C-89FF-9B4A66435410}"/>
          </ac:spMkLst>
        </pc:spChg>
        <pc:picChg chg="mod">
          <ac:chgData name="Sylvie De Keyser" userId="8b3e7900-63a0-46a5-bfec-f47bff5acd1f" providerId="ADAL" clId="{C9693114-4BDD-47E5-AC7D-CA0E479AB380}" dt="2024-05-24T10:04:55.311" v="1253" actId="1076"/>
          <ac:picMkLst>
            <pc:docMk/>
            <pc:sldMk cId="1043621005" sldId="262"/>
            <ac:picMk id="8194" creationId="{21ABC50C-87D4-B1C5-C984-CCE7C04C17BB}"/>
          </ac:picMkLst>
        </pc:picChg>
      </pc:sldChg>
      <pc:sldChg chg="modSp mod setBg">
        <pc:chgData name="Sylvie De Keyser" userId="8b3e7900-63a0-46a5-bfec-f47bff5acd1f" providerId="ADAL" clId="{C9693114-4BDD-47E5-AC7D-CA0E479AB380}" dt="2024-05-24T12:09:30.214" v="2057" actId="6549"/>
        <pc:sldMkLst>
          <pc:docMk/>
          <pc:sldMk cId="1965748236" sldId="263"/>
        </pc:sldMkLst>
        <pc:spChg chg="mod">
          <ac:chgData name="Sylvie De Keyser" userId="8b3e7900-63a0-46a5-bfec-f47bff5acd1f" providerId="ADAL" clId="{C9693114-4BDD-47E5-AC7D-CA0E479AB380}" dt="2024-05-24T12:09:10.286" v="2052" actId="6549"/>
          <ac:spMkLst>
            <pc:docMk/>
            <pc:sldMk cId="1965748236" sldId="263"/>
            <ac:spMk id="5" creationId="{0693E680-611B-0627-872C-757498B57128}"/>
          </ac:spMkLst>
        </pc:spChg>
        <pc:spChg chg="mod">
          <ac:chgData name="Sylvie De Keyser" userId="8b3e7900-63a0-46a5-bfec-f47bff5acd1f" providerId="ADAL" clId="{C9693114-4BDD-47E5-AC7D-CA0E479AB380}" dt="2024-05-24T12:09:30.214" v="2057" actId="6549"/>
          <ac:spMkLst>
            <pc:docMk/>
            <pc:sldMk cId="1965748236" sldId="263"/>
            <ac:spMk id="6" creationId="{DB22BF1B-EFCE-80A5-6136-84C3EFEA1749}"/>
          </ac:spMkLst>
        </pc:spChg>
        <pc:picChg chg="mod">
          <ac:chgData name="Sylvie De Keyser" userId="8b3e7900-63a0-46a5-bfec-f47bff5acd1f" providerId="ADAL" clId="{C9693114-4BDD-47E5-AC7D-CA0E479AB380}" dt="2024-05-24T12:09:16.028" v="2053" actId="14100"/>
          <ac:picMkLst>
            <pc:docMk/>
            <pc:sldMk cId="1965748236" sldId="263"/>
            <ac:picMk id="4" creationId="{17E1213D-850B-9982-0021-40C5F71A806A}"/>
          </ac:picMkLst>
        </pc:picChg>
        <pc:picChg chg="mod">
          <ac:chgData name="Sylvie De Keyser" userId="8b3e7900-63a0-46a5-bfec-f47bff5acd1f" providerId="ADAL" clId="{C9693114-4BDD-47E5-AC7D-CA0E479AB380}" dt="2024-05-24T12:09:17.500" v="2054" actId="1076"/>
          <ac:picMkLst>
            <pc:docMk/>
            <pc:sldMk cId="1965748236" sldId="263"/>
            <ac:picMk id="1026" creationId="{097A634F-6706-E27A-D923-9513CD310DCF}"/>
          </ac:picMkLst>
        </pc:picChg>
      </pc:sldChg>
      <pc:sldChg chg="modSp mod setBg">
        <pc:chgData name="Sylvie De Keyser" userId="8b3e7900-63a0-46a5-bfec-f47bff5acd1f" providerId="ADAL" clId="{C9693114-4BDD-47E5-AC7D-CA0E479AB380}" dt="2024-05-24T10:07:09.374" v="1265" actId="20577"/>
        <pc:sldMkLst>
          <pc:docMk/>
          <pc:sldMk cId="3432869022" sldId="264"/>
        </pc:sldMkLst>
        <pc:spChg chg="mod">
          <ac:chgData name="Sylvie De Keyser" userId="8b3e7900-63a0-46a5-bfec-f47bff5acd1f" providerId="ADAL" clId="{C9693114-4BDD-47E5-AC7D-CA0E479AB380}" dt="2024-05-24T10:07:09.374" v="1265" actId="20577"/>
          <ac:spMkLst>
            <pc:docMk/>
            <pc:sldMk cId="3432869022" sldId="264"/>
            <ac:spMk id="3" creationId="{604BE405-9FB6-5B3C-26AE-4AF7489DFB27}"/>
          </ac:spMkLst>
        </pc:spChg>
        <pc:spChg chg="mod">
          <ac:chgData name="Sylvie De Keyser" userId="8b3e7900-63a0-46a5-bfec-f47bff5acd1f" providerId="ADAL" clId="{C9693114-4BDD-47E5-AC7D-CA0E479AB380}" dt="2024-05-24T09:56:42.477" v="975" actId="27636"/>
          <ac:spMkLst>
            <pc:docMk/>
            <pc:sldMk cId="3432869022" sldId="264"/>
            <ac:spMk id="4" creationId="{08BC81AD-9253-C110-F6F1-67C554F53255}"/>
          </ac:spMkLst>
        </pc:spChg>
        <pc:picChg chg="mod">
          <ac:chgData name="Sylvie De Keyser" userId="8b3e7900-63a0-46a5-bfec-f47bff5acd1f" providerId="ADAL" clId="{C9693114-4BDD-47E5-AC7D-CA0E479AB380}" dt="2024-05-24T09:04:31.747" v="307" actId="1076"/>
          <ac:picMkLst>
            <pc:docMk/>
            <pc:sldMk cId="3432869022" sldId="264"/>
            <ac:picMk id="2050" creationId="{1258AC3B-81C6-4B32-77B3-82BEE79BD765}"/>
          </ac:picMkLst>
        </pc:picChg>
      </pc:sldChg>
      <pc:sldChg chg="addSp modSp mod setBg">
        <pc:chgData name="Sylvie De Keyser" userId="8b3e7900-63a0-46a5-bfec-f47bff5acd1f" providerId="ADAL" clId="{C9693114-4BDD-47E5-AC7D-CA0E479AB380}" dt="2024-05-24T12:10:10.747" v="2061" actId="20577"/>
        <pc:sldMkLst>
          <pc:docMk/>
          <pc:sldMk cId="2884196318" sldId="265"/>
        </pc:sldMkLst>
        <pc:spChg chg="add mod">
          <ac:chgData name="Sylvie De Keyser" userId="8b3e7900-63a0-46a5-bfec-f47bff5acd1f" providerId="ADAL" clId="{C9693114-4BDD-47E5-AC7D-CA0E479AB380}" dt="2024-05-24T10:06:39.260" v="1263" actId="207"/>
          <ac:spMkLst>
            <pc:docMk/>
            <pc:sldMk cId="2884196318" sldId="265"/>
            <ac:spMk id="2" creationId="{84422159-1664-60FC-9D7D-BE86D21BA520}"/>
          </ac:spMkLst>
        </pc:spChg>
        <pc:spChg chg="add mod">
          <ac:chgData name="Sylvie De Keyser" userId="8b3e7900-63a0-46a5-bfec-f47bff5acd1f" providerId="ADAL" clId="{C9693114-4BDD-47E5-AC7D-CA0E479AB380}" dt="2024-05-24T12:10:10.747" v="2061" actId="20577"/>
          <ac:spMkLst>
            <pc:docMk/>
            <pc:sldMk cId="2884196318" sldId="265"/>
            <ac:spMk id="4" creationId="{069047E7-E071-2422-F2FD-4DE08F6979BD}"/>
          </ac:spMkLst>
        </pc:spChg>
        <pc:spChg chg="add">
          <ac:chgData name="Sylvie De Keyser" userId="8b3e7900-63a0-46a5-bfec-f47bff5acd1f" providerId="ADAL" clId="{C9693114-4BDD-47E5-AC7D-CA0E479AB380}" dt="2024-05-24T08:56:29.043" v="31" actId="26606"/>
          <ac:spMkLst>
            <pc:docMk/>
            <pc:sldMk cId="2884196318" sldId="265"/>
            <ac:spMk id="3079" creationId="{99F1FFA9-D672-408C-9220-ADEEC6ABDD09}"/>
          </ac:spMkLst>
        </pc:spChg>
        <pc:picChg chg="add mod">
          <ac:chgData name="Sylvie De Keyser" userId="8b3e7900-63a0-46a5-bfec-f47bff5acd1f" providerId="ADAL" clId="{C9693114-4BDD-47E5-AC7D-CA0E479AB380}" dt="2024-05-24T09:10:54.997" v="919" actId="14100"/>
          <ac:picMkLst>
            <pc:docMk/>
            <pc:sldMk cId="2884196318" sldId="265"/>
            <ac:picMk id="3" creationId="{D8876CD8-6FEE-4BF6-E7BF-D553F5A4EE02}"/>
          </ac:picMkLst>
        </pc:picChg>
        <pc:picChg chg="add mod ord">
          <ac:chgData name="Sylvie De Keyser" userId="8b3e7900-63a0-46a5-bfec-f47bff5acd1f" providerId="ADAL" clId="{C9693114-4BDD-47E5-AC7D-CA0E479AB380}" dt="2024-05-24T09:10:49.953" v="917" actId="14100"/>
          <ac:picMkLst>
            <pc:docMk/>
            <pc:sldMk cId="2884196318" sldId="265"/>
            <ac:picMk id="3074" creationId="{1B6161A5-BC0E-1D6B-0E27-A8F5DADACCF6}"/>
          </ac:picMkLst>
        </pc:picChg>
      </pc:sldChg>
      <pc:sldChg chg="addSp delSp modSp new mod ord setBg addAnim setClrOvrMap">
        <pc:chgData name="Sylvie De Keyser" userId="8b3e7900-63a0-46a5-bfec-f47bff5acd1f" providerId="ADAL" clId="{C9693114-4BDD-47E5-AC7D-CA0E479AB380}" dt="2024-05-24T10:06:03.523" v="1259"/>
        <pc:sldMkLst>
          <pc:docMk/>
          <pc:sldMk cId="2018530993" sldId="266"/>
        </pc:sldMkLst>
        <pc:spChg chg="mod">
          <ac:chgData name="Sylvie De Keyser" userId="8b3e7900-63a0-46a5-bfec-f47bff5acd1f" providerId="ADAL" clId="{C9693114-4BDD-47E5-AC7D-CA0E479AB380}" dt="2024-05-24T10:01:03.319" v="1089" actId="207"/>
          <ac:spMkLst>
            <pc:docMk/>
            <pc:sldMk cId="2018530993" sldId="266"/>
            <ac:spMk id="2" creationId="{451C69CF-0D53-3C30-E1AC-B8D3FA3EAC2D}"/>
          </ac:spMkLst>
        </pc:spChg>
        <pc:spChg chg="add del mod">
          <ac:chgData name="Sylvie De Keyser" userId="8b3e7900-63a0-46a5-bfec-f47bff5acd1f" providerId="ADAL" clId="{C9693114-4BDD-47E5-AC7D-CA0E479AB380}" dt="2024-05-24T10:00:34.568" v="1082" actId="478"/>
          <ac:spMkLst>
            <pc:docMk/>
            <pc:sldMk cId="2018530993" sldId="266"/>
            <ac:spMk id="3" creationId="{7E4F6634-7BD7-1305-762B-0DC4F5F4FA8D}"/>
          </ac:spMkLst>
        </pc:spChg>
        <pc:spChg chg="add">
          <ac:chgData name="Sylvie De Keyser" userId="8b3e7900-63a0-46a5-bfec-f47bff5acd1f" providerId="ADAL" clId="{C9693114-4BDD-47E5-AC7D-CA0E479AB380}" dt="2024-05-24T10:00:22.806" v="1078" actId="26606"/>
          <ac:spMkLst>
            <pc:docMk/>
            <pc:sldMk cId="2018530993" sldId="266"/>
            <ac:spMk id="4103" creationId="{71B2258F-86CA-4D4D-8270-BC05FCDEBFB3}"/>
          </ac:spMkLst>
        </pc:spChg>
        <pc:picChg chg="add del mod ord">
          <ac:chgData name="Sylvie De Keyser" userId="8b3e7900-63a0-46a5-bfec-f47bff5acd1f" providerId="ADAL" clId="{C9693114-4BDD-47E5-AC7D-CA0E479AB380}" dt="2024-05-24T10:00:30.822" v="1081" actId="478"/>
          <ac:picMkLst>
            <pc:docMk/>
            <pc:sldMk cId="2018530993" sldId="266"/>
            <ac:picMk id="4098" creationId="{F995FE41-57AD-9359-595D-2894E629FB88}"/>
          </ac:picMkLst>
        </pc:picChg>
      </pc:sldChg>
      <pc:sldChg chg="addSp delSp modSp new mod setBg setClrOvrMap">
        <pc:chgData name="Sylvie De Keyser" userId="8b3e7900-63a0-46a5-bfec-f47bff5acd1f" providerId="ADAL" clId="{C9693114-4BDD-47E5-AC7D-CA0E479AB380}" dt="2024-05-24T12:02:26.616" v="1974" actId="20577"/>
        <pc:sldMkLst>
          <pc:docMk/>
          <pc:sldMk cId="3877921133" sldId="267"/>
        </pc:sldMkLst>
        <pc:spChg chg="add mod">
          <ac:chgData name="Sylvie De Keyser" userId="8b3e7900-63a0-46a5-bfec-f47bff5acd1f" providerId="ADAL" clId="{C9693114-4BDD-47E5-AC7D-CA0E479AB380}" dt="2024-05-24T12:02:26.616" v="1974" actId="20577"/>
          <ac:spMkLst>
            <pc:docMk/>
            <pc:sldMk cId="3877921133" sldId="267"/>
            <ac:spMk id="4" creationId="{3969A375-B0AB-F715-C85B-78CD51278F46}"/>
          </ac:spMkLst>
        </pc:spChg>
        <pc:spChg chg="add del">
          <ac:chgData name="Sylvie De Keyser" userId="8b3e7900-63a0-46a5-bfec-f47bff5acd1f" providerId="ADAL" clId="{C9693114-4BDD-47E5-AC7D-CA0E479AB380}" dt="2024-05-24T11:57:18.855" v="1416" actId="26606"/>
          <ac:spMkLst>
            <pc:docMk/>
            <pc:sldMk cId="3877921133" sldId="267"/>
            <ac:spMk id="9" creationId="{8FC9BE17-9A7B-462D-AE50-3D8777387304}"/>
          </ac:spMkLst>
        </pc:spChg>
        <pc:spChg chg="add del">
          <ac:chgData name="Sylvie De Keyser" userId="8b3e7900-63a0-46a5-bfec-f47bff5acd1f" providerId="ADAL" clId="{C9693114-4BDD-47E5-AC7D-CA0E479AB380}" dt="2024-05-24T11:57:18.855" v="1416" actId="26606"/>
          <ac:spMkLst>
            <pc:docMk/>
            <pc:sldMk cId="3877921133" sldId="267"/>
            <ac:spMk id="11" creationId="{3EBE8569-6AEC-4B8C-8D53-2DE337CDBA65}"/>
          </ac:spMkLst>
        </pc:spChg>
        <pc:spChg chg="add del">
          <ac:chgData name="Sylvie De Keyser" userId="8b3e7900-63a0-46a5-bfec-f47bff5acd1f" providerId="ADAL" clId="{C9693114-4BDD-47E5-AC7D-CA0E479AB380}" dt="2024-05-24T11:57:18.855" v="1416" actId="26606"/>
          <ac:spMkLst>
            <pc:docMk/>
            <pc:sldMk cId="3877921133" sldId="267"/>
            <ac:spMk id="13" creationId="{55D4142C-5077-457F-A6AD-3FECFDB39685}"/>
          </ac:spMkLst>
        </pc:spChg>
        <pc:spChg chg="add del">
          <ac:chgData name="Sylvie De Keyser" userId="8b3e7900-63a0-46a5-bfec-f47bff5acd1f" providerId="ADAL" clId="{C9693114-4BDD-47E5-AC7D-CA0E479AB380}" dt="2024-05-24T11:57:18.855" v="1416" actId="26606"/>
          <ac:spMkLst>
            <pc:docMk/>
            <pc:sldMk cId="3877921133" sldId="267"/>
            <ac:spMk id="15" creationId="{7A5F0580-5EE9-419F-96EE-B6529EF6E7D0}"/>
          </ac:spMkLst>
        </pc:spChg>
        <pc:spChg chg="add">
          <ac:chgData name="Sylvie De Keyser" userId="8b3e7900-63a0-46a5-bfec-f47bff5acd1f" providerId="ADAL" clId="{C9693114-4BDD-47E5-AC7D-CA0E479AB380}" dt="2024-05-24T11:57:18.865" v="1417" actId="26606"/>
          <ac:spMkLst>
            <pc:docMk/>
            <pc:sldMk cId="3877921133" sldId="267"/>
            <ac:spMk id="17" creationId="{1CDD8E39-EA14-4679-9655-1BFF5A7B63EE}"/>
          </ac:spMkLst>
        </pc:spChg>
        <pc:picChg chg="add mod">
          <ac:chgData name="Sylvie De Keyser" userId="8b3e7900-63a0-46a5-bfec-f47bff5acd1f" providerId="ADAL" clId="{C9693114-4BDD-47E5-AC7D-CA0E479AB380}" dt="2024-05-24T11:57:18.865" v="1417" actId="26606"/>
          <ac:picMkLst>
            <pc:docMk/>
            <pc:sldMk cId="3877921133" sldId="267"/>
            <ac:picMk id="3" creationId="{16198706-8696-C846-0753-31C8A467FAC0}"/>
          </ac:picMkLst>
        </pc:picChg>
      </pc:sldChg>
      <pc:sldMasterChg chg="setBg modSldLayout">
        <pc:chgData name="Sylvie De Keyser" userId="8b3e7900-63a0-46a5-bfec-f47bff5acd1f" providerId="ADAL" clId="{C9693114-4BDD-47E5-AC7D-CA0E479AB380}" dt="2024-05-24T10:06:03.523" v="1259"/>
        <pc:sldMasterMkLst>
          <pc:docMk/>
          <pc:sldMasterMk cId="51898773" sldId="2147483648"/>
        </pc:sldMasterMkLst>
        <pc:sldLayoutChg chg="setBg">
          <pc:chgData name="Sylvie De Keyser" userId="8b3e7900-63a0-46a5-bfec-f47bff5acd1f" providerId="ADAL" clId="{C9693114-4BDD-47E5-AC7D-CA0E479AB380}" dt="2024-05-24T10:06:03.523" v="1259"/>
          <pc:sldLayoutMkLst>
            <pc:docMk/>
            <pc:sldMasterMk cId="51898773" sldId="2147483648"/>
            <pc:sldLayoutMk cId="4014512376" sldId="2147483649"/>
          </pc:sldLayoutMkLst>
        </pc:sldLayoutChg>
        <pc:sldLayoutChg chg="setBg">
          <pc:chgData name="Sylvie De Keyser" userId="8b3e7900-63a0-46a5-bfec-f47bff5acd1f" providerId="ADAL" clId="{C9693114-4BDD-47E5-AC7D-CA0E479AB380}" dt="2024-05-24T10:06:03.523" v="1259"/>
          <pc:sldLayoutMkLst>
            <pc:docMk/>
            <pc:sldMasterMk cId="51898773" sldId="2147483648"/>
            <pc:sldLayoutMk cId="1040953214" sldId="2147483650"/>
          </pc:sldLayoutMkLst>
        </pc:sldLayoutChg>
        <pc:sldLayoutChg chg="setBg">
          <pc:chgData name="Sylvie De Keyser" userId="8b3e7900-63a0-46a5-bfec-f47bff5acd1f" providerId="ADAL" clId="{C9693114-4BDD-47E5-AC7D-CA0E479AB380}" dt="2024-05-24T10:06:03.523" v="1259"/>
          <pc:sldLayoutMkLst>
            <pc:docMk/>
            <pc:sldMasterMk cId="51898773" sldId="2147483648"/>
            <pc:sldLayoutMk cId="2950842570" sldId="2147483651"/>
          </pc:sldLayoutMkLst>
        </pc:sldLayoutChg>
        <pc:sldLayoutChg chg="setBg">
          <pc:chgData name="Sylvie De Keyser" userId="8b3e7900-63a0-46a5-bfec-f47bff5acd1f" providerId="ADAL" clId="{C9693114-4BDD-47E5-AC7D-CA0E479AB380}" dt="2024-05-24T10:06:03.523" v="1259"/>
          <pc:sldLayoutMkLst>
            <pc:docMk/>
            <pc:sldMasterMk cId="51898773" sldId="2147483648"/>
            <pc:sldLayoutMk cId="1165271989" sldId="2147483652"/>
          </pc:sldLayoutMkLst>
        </pc:sldLayoutChg>
        <pc:sldLayoutChg chg="setBg">
          <pc:chgData name="Sylvie De Keyser" userId="8b3e7900-63a0-46a5-bfec-f47bff5acd1f" providerId="ADAL" clId="{C9693114-4BDD-47E5-AC7D-CA0E479AB380}" dt="2024-05-24T10:06:03.523" v="1259"/>
          <pc:sldLayoutMkLst>
            <pc:docMk/>
            <pc:sldMasterMk cId="51898773" sldId="2147483648"/>
            <pc:sldLayoutMk cId="4109863294" sldId="2147483653"/>
          </pc:sldLayoutMkLst>
        </pc:sldLayoutChg>
        <pc:sldLayoutChg chg="setBg">
          <pc:chgData name="Sylvie De Keyser" userId="8b3e7900-63a0-46a5-bfec-f47bff5acd1f" providerId="ADAL" clId="{C9693114-4BDD-47E5-AC7D-CA0E479AB380}" dt="2024-05-24T10:06:03.523" v="1259"/>
          <pc:sldLayoutMkLst>
            <pc:docMk/>
            <pc:sldMasterMk cId="51898773" sldId="2147483648"/>
            <pc:sldLayoutMk cId="3070868526" sldId="2147483654"/>
          </pc:sldLayoutMkLst>
        </pc:sldLayoutChg>
        <pc:sldLayoutChg chg="setBg">
          <pc:chgData name="Sylvie De Keyser" userId="8b3e7900-63a0-46a5-bfec-f47bff5acd1f" providerId="ADAL" clId="{C9693114-4BDD-47E5-AC7D-CA0E479AB380}" dt="2024-05-24T10:06:03.523" v="1259"/>
          <pc:sldLayoutMkLst>
            <pc:docMk/>
            <pc:sldMasterMk cId="51898773" sldId="2147483648"/>
            <pc:sldLayoutMk cId="2070428581" sldId="2147483655"/>
          </pc:sldLayoutMkLst>
        </pc:sldLayoutChg>
        <pc:sldLayoutChg chg="setBg">
          <pc:chgData name="Sylvie De Keyser" userId="8b3e7900-63a0-46a5-bfec-f47bff5acd1f" providerId="ADAL" clId="{C9693114-4BDD-47E5-AC7D-CA0E479AB380}" dt="2024-05-24T10:06:03.523" v="1259"/>
          <pc:sldLayoutMkLst>
            <pc:docMk/>
            <pc:sldMasterMk cId="51898773" sldId="2147483648"/>
            <pc:sldLayoutMk cId="2370760728" sldId="2147483656"/>
          </pc:sldLayoutMkLst>
        </pc:sldLayoutChg>
        <pc:sldLayoutChg chg="setBg">
          <pc:chgData name="Sylvie De Keyser" userId="8b3e7900-63a0-46a5-bfec-f47bff5acd1f" providerId="ADAL" clId="{C9693114-4BDD-47E5-AC7D-CA0E479AB380}" dt="2024-05-24T10:06:03.523" v="1259"/>
          <pc:sldLayoutMkLst>
            <pc:docMk/>
            <pc:sldMasterMk cId="51898773" sldId="2147483648"/>
            <pc:sldLayoutMk cId="2718961680" sldId="2147483657"/>
          </pc:sldLayoutMkLst>
        </pc:sldLayoutChg>
        <pc:sldLayoutChg chg="setBg">
          <pc:chgData name="Sylvie De Keyser" userId="8b3e7900-63a0-46a5-bfec-f47bff5acd1f" providerId="ADAL" clId="{C9693114-4BDD-47E5-AC7D-CA0E479AB380}" dt="2024-05-24T10:06:03.523" v="1259"/>
          <pc:sldLayoutMkLst>
            <pc:docMk/>
            <pc:sldMasterMk cId="51898773" sldId="2147483648"/>
            <pc:sldLayoutMk cId="3867234484" sldId="2147483658"/>
          </pc:sldLayoutMkLst>
        </pc:sldLayoutChg>
        <pc:sldLayoutChg chg="setBg">
          <pc:chgData name="Sylvie De Keyser" userId="8b3e7900-63a0-46a5-bfec-f47bff5acd1f" providerId="ADAL" clId="{C9693114-4BDD-47E5-AC7D-CA0E479AB380}" dt="2024-05-24T10:06:03.523" v="1259"/>
          <pc:sldLayoutMkLst>
            <pc:docMk/>
            <pc:sldMasterMk cId="51898773" sldId="2147483648"/>
            <pc:sldLayoutMk cId="1955850535" sldId="2147483659"/>
          </pc:sldLayoutMkLst>
        </pc:sldLayout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3CA88A9-7053-579A-05EC-BC02327C16D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72B0281E-D424-EC4B-2972-829D0D4240B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fr-BE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AF2CE31-09E2-2303-4EFA-5C6DAF720E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82AB6-00E8-4750-9AB1-F4638C1A4167}" type="datetimeFigureOut">
              <a:rPr lang="fr-BE" smtClean="0"/>
              <a:t>24-05-24</a:t>
            </a:fld>
            <a:endParaRPr lang="fr-BE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B8CFAA0-F3A2-D7F9-FED3-C4DA4C9933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7E19070-E2B8-AEC1-02EE-62A94D3447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7BAC84-02B7-4C53-8535-A660FC4B8005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40145123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7D93216-2617-21A8-2484-A4F6629E1B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A417763-794D-CC39-8D57-10F5E30627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34416A8-F002-0EA6-F4D0-A53FFF4832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82AB6-00E8-4750-9AB1-F4638C1A4167}" type="datetimeFigureOut">
              <a:rPr lang="fr-BE" smtClean="0"/>
              <a:t>24-05-24</a:t>
            </a:fld>
            <a:endParaRPr lang="fr-BE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3CF95AA-B80C-1427-7B91-ED05631A80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ABEC84D-D81C-9116-3FE1-902E7B3393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7BAC84-02B7-4C53-8535-A660FC4B8005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0409532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9641333-DEA0-3D22-406D-687D25F6EE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CC1F247-B247-7040-1A13-B65EBA3040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DA935D8-12C2-1321-1660-6DCEA10737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82AB6-00E8-4750-9AB1-F4638C1A4167}" type="datetimeFigureOut">
              <a:rPr lang="fr-BE" smtClean="0"/>
              <a:t>24-05-24</a:t>
            </a:fld>
            <a:endParaRPr lang="fr-BE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53F6E34-7CE5-BFE3-1DF7-4370AEB300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89D16C0-A2B6-EF3E-9F69-85DCB590AE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7BAC84-02B7-4C53-8535-A660FC4B8005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9508425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EC08470-9112-F2B9-9727-6F3AC5ADB0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25B9484-8EF0-40F3-3848-437B04E6556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C4619B57-1C0F-D8EA-80C8-ACCB31E7B13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1336AA7-9315-201A-D724-01CD047049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82AB6-00E8-4750-9AB1-F4638C1A4167}" type="datetimeFigureOut">
              <a:rPr lang="fr-BE" smtClean="0"/>
              <a:t>24-05-24</a:t>
            </a:fld>
            <a:endParaRPr lang="fr-BE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5C2249E-1ED2-350F-16DB-27A204A31D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212419C-5F07-E9A9-F7EB-91C9F055C7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7BAC84-02B7-4C53-8535-A660FC4B8005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1652719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7413926-6593-6295-7C09-ED3831650E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AC5223E-792B-4FAD-DD63-79B2D71997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FE77CC9D-8607-D72C-77B0-1407804BBC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5ED15F65-4709-6F16-19F9-3302ADB6CFA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8E77B57E-ABC8-E400-40F4-C18ACB333F1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3B3CAE45-6650-D348-C9FC-C5EB07CFEC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82AB6-00E8-4750-9AB1-F4638C1A4167}" type="datetimeFigureOut">
              <a:rPr lang="fr-BE" smtClean="0"/>
              <a:t>24-05-24</a:t>
            </a:fld>
            <a:endParaRPr lang="fr-BE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D6743590-C537-EA5F-950F-E0C46E76B7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5FA42002-228F-39E8-984C-F859DF253C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7BAC84-02B7-4C53-8535-A660FC4B8005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41098632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04E26A2-CC87-5690-75E9-DF04D94C1D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7A3DADEA-55F7-BD83-49A6-686F209D05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82AB6-00E8-4750-9AB1-F4638C1A4167}" type="datetimeFigureOut">
              <a:rPr lang="fr-BE" smtClean="0"/>
              <a:t>24-05-24</a:t>
            </a:fld>
            <a:endParaRPr lang="fr-BE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84F5C20F-3F4E-BB1F-9AEF-23CD27F560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3811DBEF-C99B-FAEA-9CD4-85E741244C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7BAC84-02B7-4C53-8535-A660FC4B8005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0708685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F2D843F1-FB14-4EB8-22EA-ACDC4F0479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82AB6-00E8-4750-9AB1-F4638C1A4167}" type="datetimeFigureOut">
              <a:rPr lang="fr-BE" smtClean="0"/>
              <a:t>24-05-24</a:t>
            </a:fld>
            <a:endParaRPr lang="fr-BE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EA218047-72E7-0ED1-D702-0545CE8DAF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32F56CE-1528-A921-01AF-91A4B92473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7BAC84-02B7-4C53-8535-A660FC4B8005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07042858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6801524-8042-2D3F-C586-DFC7E16365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5397DB7-654F-B93F-B189-F4FB45D0D7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5BBB9E57-676D-08CC-9B41-658D33906D7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ACD1733-A6AE-D2C3-A070-F5A089606E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82AB6-00E8-4750-9AB1-F4638C1A4167}" type="datetimeFigureOut">
              <a:rPr lang="fr-BE" smtClean="0"/>
              <a:t>24-05-24</a:t>
            </a:fld>
            <a:endParaRPr lang="fr-BE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C03BDE1-7EAC-7954-F330-990C82FE21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7DCA815D-4576-38E9-BAC4-DBD59DAE3D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7BAC84-02B7-4C53-8535-A660FC4B8005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3707607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893369A-E719-A2B4-C9BC-CA0574FE92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41DAB26D-325C-426F-4A0A-B7A74CAEEB6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BE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6F84A52C-F574-814A-46F5-B0C68A38D13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EABAC839-25DD-38CB-4957-5B6AEFDE78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82AB6-00E8-4750-9AB1-F4638C1A4167}" type="datetimeFigureOut">
              <a:rPr lang="fr-BE" smtClean="0"/>
              <a:t>24-05-24</a:t>
            </a:fld>
            <a:endParaRPr lang="fr-BE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D0586FF6-6AF6-33EE-D7E0-7D1A336B69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CAC7D2C-1C6F-3255-4710-8029CA223C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7BAC84-02B7-4C53-8535-A660FC4B8005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7189616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E84064D-124C-301C-E68A-46912A097A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2B12B1A1-AD90-B1A9-69C7-8680E5D5751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152372E-E2E8-EB88-287C-E4BF100884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82AB6-00E8-4750-9AB1-F4638C1A4167}" type="datetimeFigureOut">
              <a:rPr lang="fr-BE" smtClean="0"/>
              <a:t>24-05-24</a:t>
            </a:fld>
            <a:endParaRPr lang="fr-BE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7CE2129-A37C-F83E-9C6B-955E39307D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56C1D09-99AE-16FB-2565-52D517C68B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7BAC84-02B7-4C53-8535-A660FC4B8005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8672344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6F984536-D57F-933D-F5EE-3EAE2CE5AF9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2C3262F5-7A31-53A9-9000-AE929012920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1A2EE5F-5ABD-F179-65E9-7A94B42EC1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82AB6-00E8-4750-9AB1-F4638C1A4167}" type="datetimeFigureOut">
              <a:rPr lang="fr-BE" smtClean="0"/>
              <a:t>24-05-24</a:t>
            </a:fld>
            <a:endParaRPr lang="fr-BE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2380D6D-1D00-497E-DDFB-C8A166259E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84DFEDD-F18F-F29B-509A-4418BB7C0F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7BAC84-02B7-4C53-8535-A660FC4B8005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9558505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BBC2FB4A-E245-7CB7-F131-E29C68B9F2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8ECF46A-2BAB-E3A5-A1C6-59192A3179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790F78B-9519-866A-B61A-22ADEBD654C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C82AB6-00E8-4750-9AB1-F4638C1A4167}" type="datetimeFigureOut">
              <a:rPr lang="fr-BE" smtClean="0"/>
              <a:t>24-05-24</a:t>
            </a:fld>
            <a:endParaRPr lang="fr-BE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8AA86E2-6C89-63B3-FAAF-25FD89A25E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BE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6DD5948-7FA2-1AE9-EFD8-B31CCFBB7CB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7BAC84-02B7-4C53-8535-A660FC4B8005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518987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3" name="Rectangle 4102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098" name="Picture 2" descr="Pourquoi la résilience est une qualité fondamentale">
            <a:extLst>
              <a:ext uri="{FF2B5EF4-FFF2-40B4-BE49-F238E27FC236}">
                <a16:creationId xmlns:a16="http://schemas.microsoft.com/office/drawing/2014/main" id="{F995FE41-57AD-9359-595D-2894E629FB8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58"/>
          <a:stretch/>
        </p:blipFill>
        <p:spPr bwMode="auto">
          <a:xfrm>
            <a:off x="20" y="1"/>
            <a:ext cx="1219198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451C69CF-0D53-3C30-E1AC-B8D3FA3EAC2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2"/>
            <a:ext cx="9144000" cy="1424193"/>
          </a:xfrm>
        </p:spPr>
        <p:txBody>
          <a:bodyPr>
            <a:normAutofit/>
          </a:bodyPr>
          <a:lstStyle/>
          <a:p>
            <a:r>
              <a:rPr lang="fr-BE" sz="6600" b="1" dirty="0">
                <a:solidFill>
                  <a:schemeClr val="accent5"/>
                </a:solidFill>
                <a:latin typeface="Bradley Hand ITC" panose="03070402050302030203" pitchFamily="66" charset="0"/>
              </a:rPr>
              <a:t>7 piliers de la résilience</a:t>
            </a:r>
          </a:p>
        </p:txBody>
      </p:sp>
    </p:spTree>
    <p:extLst>
      <p:ext uri="{BB962C8B-B14F-4D97-AF65-F5344CB8AC3E}">
        <p14:creationId xmlns:p14="http://schemas.microsoft.com/office/powerpoint/2010/main" val="201853099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1" name="Rectangle 1030">
            <a:extLst>
              <a:ext uri="{FF2B5EF4-FFF2-40B4-BE49-F238E27FC236}">
                <a16:creationId xmlns:a16="http://schemas.microsoft.com/office/drawing/2014/main" id="{99F1FFA9-D672-408C-9220-ADEEC6ABDD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0693E680-611B-0627-872C-757498B57128}"/>
              </a:ext>
            </a:extLst>
          </p:cNvPr>
          <p:cNvSpPr txBox="1"/>
          <p:nvPr/>
        </p:nvSpPr>
        <p:spPr>
          <a:xfrm>
            <a:off x="167183" y="370718"/>
            <a:ext cx="5525405" cy="2265235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r>
              <a:rPr lang="en-US" sz="11200" dirty="0" err="1">
                <a:solidFill>
                  <a:schemeClr val="accent2"/>
                </a:solidFill>
                <a:latin typeface="Algerian" panose="04020705040A02060702" pitchFamily="82" charset="0"/>
              </a:rPr>
              <a:t>Optimisme</a:t>
            </a:r>
            <a:endParaRPr lang="en-US" sz="11200" dirty="0">
              <a:solidFill>
                <a:schemeClr val="accent2"/>
              </a:solidFill>
              <a:latin typeface="Algerian" panose="04020705040A02060702" pitchFamily="82" charset="0"/>
            </a:endParaRPr>
          </a:p>
          <a:p>
            <a:pPr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7200" dirty="0" err="1">
                <a:solidFill>
                  <a:schemeClr val="accent2"/>
                </a:solidFill>
                <a:latin typeface="Book Antiqua" panose="02040602050305030304" pitchFamily="18" charset="0"/>
              </a:rPr>
              <a:t>Changez</a:t>
            </a:r>
            <a:r>
              <a:rPr lang="en-US" sz="7200" dirty="0">
                <a:solidFill>
                  <a:schemeClr val="accent2"/>
                </a:solidFill>
                <a:latin typeface="Book Antiqua" panose="02040602050305030304" pitchFamily="18" charset="0"/>
              </a:rPr>
              <a:t> </a:t>
            </a:r>
            <a:r>
              <a:rPr lang="en-US" sz="7200" dirty="0" err="1">
                <a:solidFill>
                  <a:schemeClr val="accent2"/>
                </a:solidFill>
                <a:latin typeface="Book Antiqua" panose="02040602050305030304" pitchFamily="18" charset="0"/>
              </a:rPr>
              <a:t>votre</a:t>
            </a:r>
            <a:r>
              <a:rPr lang="en-US" sz="7200" dirty="0">
                <a:solidFill>
                  <a:schemeClr val="accent2"/>
                </a:solidFill>
                <a:latin typeface="Book Antiqua" panose="02040602050305030304" pitchFamily="18" charset="0"/>
              </a:rPr>
              <a:t> regard sur le monde et </a:t>
            </a:r>
            <a:r>
              <a:rPr lang="en-US" sz="7200" dirty="0" err="1">
                <a:solidFill>
                  <a:schemeClr val="accent2"/>
                </a:solidFill>
                <a:latin typeface="Book Antiqua" panose="02040602050305030304" pitchFamily="18" charset="0"/>
              </a:rPr>
              <a:t>prenez</a:t>
            </a:r>
            <a:r>
              <a:rPr lang="en-US" sz="7200" dirty="0">
                <a:solidFill>
                  <a:schemeClr val="accent2"/>
                </a:solidFill>
                <a:latin typeface="Book Antiqua" panose="02040602050305030304" pitchFamily="18" charset="0"/>
              </a:rPr>
              <a:t> conscience de </a:t>
            </a:r>
            <a:r>
              <a:rPr lang="en-US" sz="7200" dirty="0" err="1">
                <a:solidFill>
                  <a:schemeClr val="accent2"/>
                </a:solidFill>
                <a:latin typeface="Book Antiqua" panose="02040602050305030304" pitchFamily="18" charset="0"/>
              </a:rPr>
              <a:t>vos</a:t>
            </a:r>
            <a:r>
              <a:rPr lang="en-US" sz="7200" dirty="0">
                <a:solidFill>
                  <a:schemeClr val="accent2"/>
                </a:solidFill>
                <a:latin typeface="Book Antiqua" panose="02040602050305030304" pitchFamily="18" charset="0"/>
              </a:rPr>
              <a:t> forces.</a:t>
            </a:r>
          </a:p>
          <a:p>
            <a:pPr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7200" dirty="0" err="1">
                <a:solidFill>
                  <a:schemeClr val="accent2"/>
                </a:solidFill>
                <a:latin typeface="Book Antiqua" panose="02040602050305030304" pitchFamily="18" charset="0"/>
              </a:rPr>
              <a:t>En</a:t>
            </a:r>
            <a:r>
              <a:rPr lang="en-US" sz="7200" dirty="0">
                <a:solidFill>
                  <a:schemeClr val="accent2"/>
                </a:solidFill>
                <a:latin typeface="Book Antiqua" panose="02040602050305030304" pitchFamily="18" charset="0"/>
              </a:rPr>
              <a:t> </a:t>
            </a:r>
            <a:r>
              <a:rPr lang="en-US" sz="7200" dirty="0" err="1">
                <a:solidFill>
                  <a:schemeClr val="accent2"/>
                </a:solidFill>
                <a:latin typeface="Book Antiqua" panose="02040602050305030304" pitchFamily="18" charset="0"/>
              </a:rPr>
              <a:t>étant</a:t>
            </a:r>
            <a:r>
              <a:rPr lang="en-US" sz="7200" dirty="0">
                <a:solidFill>
                  <a:schemeClr val="accent2"/>
                </a:solidFill>
                <a:latin typeface="Book Antiqua" panose="02040602050305030304" pitchFamily="18" charset="0"/>
              </a:rPr>
              <a:t> </a:t>
            </a:r>
            <a:r>
              <a:rPr lang="en-US" sz="7200" dirty="0" err="1">
                <a:solidFill>
                  <a:schemeClr val="accent2"/>
                </a:solidFill>
                <a:latin typeface="Book Antiqua" panose="02040602050305030304" pitchFamily="18" charset="0"/>
              </a:rPr>
              <a:t>positif</a:t>
            </a:r>
            <a:r>
              <a:rPr lang="en-US" sz="7200" dirty="0">
                <a:solidFill>
                  <a:schemeClr val="accent2"/>
                </a:solidFill>
                <a:latin typeface="Book Antiqua" panose="02040602050305030304" pitchFamily="18" charset="0"/>
              </a:rPr>
              <a:t>, </a:t>
            </a:r>
            <a:r>
              <a:rPr lang="en-US" sz="7200" dirty="0" err="1">
                <a:solidFill>
                  <a:schemeClr val="accent2"/>
                </a:solidFill>
                <a:latin typeface="Book Antiqua" panose="02040602050305030304" pitchFamily="18" charset="0"/>
              </a:rPr>
              <a:t>vous</a:t>
            </a:r>
            <a:r>
              <a:rPr lang="en-US" sz="7200" dirty="0">
                <a:solidFill>
                  <a:schemeClr val="accent2"/>
                </a:solidFill>
                <a:latin typeface="Book Antiqua" panose="02040602050305030304" pitchFamily="18" charset="0"/>
              </a:rPr>
              <a:t> </a:t>
            </a:r>
            <a:r>
              <a:rPr lang="en-US" sz="7200" dirty="0" err="1">
                <a:solidFill>
                  <a:schemeClr val="accent2"/>
                </a:solidFill>
                <a:latin typeface="Book Antiqua" panose="02040602050305030304" pitchFamily="18" charset="0"/>
              </a:rPr>
              <a:t>attirez</a:t>
            </a:r>
            <a:r>
              <a:rPr lang="en-US" sz="7200" dirty="0">
                <a:solidFill>
                  <a:schemeClr val="accent2"/>
                </a:solidFill>
                <a:latin typeface="Book Antiqua" panose="02040602050305030304" pitchFamily="18" charset="0"/>
              </a:rPr>
              <a:t> les </a:t>
            </a:r>
            <a:r>
              <a:rPr lang="en-US" sz="7200" dirty="0" err="1">
                <a:solidFill>
                  <a:schemeClr val="accent2"/>
                </a:solidFill>
                <a:latin typeface="Book Antiqua" panose="02040602050305030304" pitchFamily="18" charset="0"/>
              </a:rPr>
              <a:t>bonnes</a:t>
            </a:r>
            <a:r>
              <a:rPr lang="en-US" sz="7200" dirty="0">
                <a:solidFill>
                  <a:schemeClr val="accent2"/>
                </a:solidFill>
                <a:latin typeface="Book Antiqua" panose="02040602050305030304" pitchFamily="18" charset="0"/>
              </a:rPr>
              <a:t> choses et les </a:t>
            </a:r>
            <a:r>
              <a:rPr lang="en-US" sz="7200" dirty="0" err="1">
                <a:solidFill>
                  <a:schemeClr val="accent2"/>
                </a:solidFill>
                <a:latin typeface="Book Antiqua" panose="02040602050305030304" pitchFamily="18" charset="0"/>
              </a:rPr>
              <a:t>bonnes</a:t>
            </a:r>
            <a:r>
              <a:rPr lang="en-US" sz="7200" dirty="0">
                <a:solidFill>
                  <a:schemeClr val="accent2"/>
                </a:solidFill>
                <a:latin typeface="Book Antiqua" panose="02040602050305030304" pitchFamily="18" charset="0"/>
              </a:rPr>
              <a:t> </a:t>
            </a:r>
            <a:r>
              <a:rPr lang="en-US" sz="7200" dirty="0" err="1">
                <a:solidFill>
                  <a:schemeClr val="accent2"/>
                </a:solidFill>
                <a:latin typeface="Book Antiqua" panose="02040602050305030304" pitchFamily="18" charset="0"/>
              </a:rPr>
              <a:t>personnes</a:t>
            </a:r>
            <a:r>
              <a:rPr lang="en-US" sz="7200" dirty="0">
                <a:solidFill>
                  <a:schemeClr val="accent2"/>
                </a:solidFill>
                <a:latin typeface="Book Antiqua" panose="02040602050305030304" pitchFamily="18" charset="0"/>
              </a:rPr>
              <a:t>.</a:t>
            </a:r>
          </a:p>
          <a:p>
            <a:pPr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7200" dirty="0" err="1">
                <a:solidFill>
                  <a:schemeClr val="accent2"/>
                </a:solidFill>
                <a:latin typeface="Book Antiqua" panose="02040602050305030304" pitchFamily="18" charset="0"/>
              </a:rPr>
              <a:t>Focalisez-vous</a:t>
            </a:r>
            <a:r>
              <a:rPr lang="en-US" sz="7200" dirty="0">
                <a:solidFill>
                  <a:schemeClr val="accent2"/>
                </a:solidFill>
                <a:latin typeface="Book Antiqua" panose="02040602050305030304" pitchFamily="18" charset="0"/>
              </a:rPr>
              <a:t> sur </a:t>
            </a:r>
            <a:r>
              <a:rPr lang="en-US" sz="7200" dirty="0" err="1">
                <a:solidFill>
                  <a:schemeClr val="accent2"/>
                </a:solidFill>
                <a:latin typeface="Book Antiqua" panose="02040602050305030304" pitchFamily="18" charset="0"/>
              </a:rPr>
              <a:t>ce</a:t>
            </a:r>
            <a:r>
              <a:rPr lang="en-US" sz="7200" dirty="0">
                <a:solidFill>
                  <a:schemeClr val="accent2"/>
                </a:solidFill>
                <a:latin typeface="Book Antiqua" panose="02040602050305030304" pitchFamily="18" charset="0"/>
              </a:rPr>
              <a:t> qui </a:t>
            </a:r>
            <a:r>
              <a:rPr lang="en-US" sz="7200" dirty="0" err="1">
                <a:solidFill>
                  <a:schemeClr val="accent2"/>
                </a:solidFill>
                <a:latin typeface="Book Antiqua" panose="02040602050305030304" pitchFamily="18" charset="0"/>
              </a:rPr>
              <a:t>vous</a:t>
            </a:r>
            <a:r>
              <a:rPr lang="en-US" sz="7200" dirty="0">
                <a:solidFill>
                  <a:schemeClr val="accent2"/>
                </a:solidFill>
                <a:latin typeface="Book Antiqua" panose="02040602050305030304" pitchFamily="18" charset="0"/>
              </a:rPr>
              <a:t> fait </a:t>
            </a:r>
            <a:r>
              <a:rPr lang="en-US" sz="7200" dirty="0" err="1">
                <a:solidFill>
                  <a:schemeClr val="accent2"/>
                </a:solidFill>
                <a:latin typeface="Book Antiqua" panose="02040602050305030304" pitchFamily="18" charset="0"/>
              </a:rPr>
              <a:t>plaisir</a:t>
            </a:r>
            <a:r>
              <a:rPr lang="en-US" sz="7200" dirty="0">
                <a:solidFill>
                  <a:schemeClr val="accent2"/>
                </a:solidFill>
                <a:latin typeface="Book Antiqua" panose="02040602050305030304" pitchFamily="18" charset="0"/>
              </a:rPr>
              <a:t> et non sur </a:t>
            </a:r>
            <a:r>
              <a:rPr lang="en-US" sz="7200" dirty="0" err="1">
                <a:solidFill>
                  <a:schemeClr val="accent2"/>
                </a:solidFill>
                <a:latin typeface="Book Antiqua" panose="02040602050305030304" pitchFamily="18" charset="0"/>
              </a:rPr>
              <a:t>vos</a:t>
            </a:r>
            <a:r>
              <a:rPr lang="en-US" sz="7200" dirty="0">
                <a:solidFill>
                  <a:schemeClr val="accent2"/>
                </a:solidFill>
                <a:latin typeface="Book Antiqua" panose="02040602050305030304" pitchFamily="18" charset="0"/>
              </a:rPr>
              <a:t> </a:t>
            </a:r>
            <a:r>
              <a:rPr lang="en-US" sz="7200" dirty="0" err="1">
                <a:solidFill>
                  <a:schemeClr val="accent2"/>
                </a:solidFill>
                <a:latin typeface="Book Antiqua" panose="02040602050305030304" pitchFamily="18" charset="0"/>
              </a:rPr>
              <a:t>problèmes</a:t>
            </a:r>
            <a:r>
              <a:rPr lang="en-US" sz="7200" dirty="0">
                <a:solidFill>
                  <a:schemeClr val="accent2"/>
                </a:solidFill>
                <a:latin typeface="Book Antiqua" panose="02040602050305030304" pitchFamily="18" charset="0"/>
              </a:rPr>
              <a:t> </a:t>
            </a:r>
            <a:r>
              <a:rPr lang="en-US" sz="7200" dirty="0" err="1">
                <a:solidFill>
                  <a:schemeClr val="accent2"/>
                </a:solidFill>
                <a:latin typeface="Book Antiqua" panose="02040602050305030304" pitchFamily="18" charset="0"/>
              </a:rPr>
              <a:t>N’oubliez</a:t>
            </a:r>
            <a:r>
              <a:rPr lang="en-US" sz="7200" dirty="0">
                <a:solidFill>
                  <a:schemeClr val="accent2"/>
                </a:solidFill>
                <a:latin typeface="Book Antiqua" panose="02040602050305030304" pitchFamily="18" charset="0"/>
              </a:rPr>
              <a:t> pas que les crises </a:t>
            </a:r>
            <a:r>
              <a:rPr lang="en-US" sz="7200" dirty="0" err="1">
                <a:solidFill>
                  <a:schemeClr val="accent2"/>
                </a:solidFill>
                <a:latin typeface="Book Antiqua" panose="02040602050305030304" pitchFamily="18" charset="0"/>
              </a:rPr>
              <a:t>sont</a:t>
            </a:r>
            <a:r>
              <a:rPr lang="en-US" sz="7200" dirty="0">
                <a:solidFill>
                  <a:schemeClr val="accent2"/>
                </a:solidFill>
                <a:latin typeface="Book Antiqua" panose="02040602050305030304" pitchFamily="18" charset="0"/>
              </a:rPr>
              <a:t> </a:t>
            </a:r>
            <a:r>
              <a:rPr lang="en-US" sz="7200" dirty="0" err="1">
                <a:solidFill>
                  <a:schemeClr val="accent2"/>
                </a:solidFill>
                <a:latin typeface="Book Antiqua" panose="02040602050305030304" pitchFamily="18" charset="0"/>
              </a:rPr>
              <a:t>souvent</a:t>
            </a:r>
            <a:r>
              <a:rPr lang="en-US" sz="7200" dirty="0">
                <a:solidFill>
                  <a:schemeClr val="accent2"/>
                </a:solidFill>
                <a:latin typeface="Book Antiqua" panose="02040602050305030304" pitchFamily="18" charset="0"/>
              </a:rPr>
              <a:t> </a:t>
            </a:r>
            <a:r>
              <a:rPr lang="en-US" sz="7200" dirty="0" err="1">
                <a:solidFill>
                  <a:schemeClr val="accent2"/>
                </a:solidFill>
                <a:latin typeface="Book Antiqua" panose="02040602050305030304" pitchFamily="18" charset="0"/>
              </a:rPr>
              <a:t>temporaires</a:t>
            </a:r>
            <a:r>
              <a:rPr lang="en-US" sz="7200" dirty="0">
                <a:solidFill>
                  <a:schemeClr val="accent2"/>
                </a:solidFill>
                <a:latin typeface="Book Antiqua" panose="02040602050305030304" pitchFamily="18" charset="0"/>
              </a:rPr>
              <a:t>.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en-US" sz="2000" dirty="0"/>
          </a:p>
        </p:txBody>
      </p:sp>
      <p:pic>
        <p:nvPicPr>
          <p:cNvPr id="4" name="Image 3" descr="Femme faisant du vélo dans un champ">
            <a:extLst>
              <a:ext uri="{FF2B5EF4-FFF2-40B4-BE49-F238E27FC236}">
                <a16:creationId xmlns:a16="http://schemas.microsoft.com/office/drawing/2014/main" id="{17E1213D-850B-9982-0021-40C5F71A806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024" r="-1" b="7030"/>
          <a:stretch/>
        </p:blipFill>
        <p:spPr>
          <a:xfrm>
            <a:off x="4904316" y="-4"/>
            <a:ext cx="7287684" cy="3429004"/>
          </a:xfrm>
          <a:custGeom>
            <a:avLst/>
            <a:gdLst/>
            <a:ahLst/>
            <a:cxnLst/>
            <a:rect l="l" t="t" r="r" b="b"/>
            <a:pathLst>
              <a:path w="7287684" h="3694372">
                <a:moveTo>
                  <a:pt x="1047969" y="0"/>
                </a:moveTo>
                <a:lnTo>
                  <a:pt x="7287684" y="0"/>
                </a:lnTo>
                <a:lnTo>
                  <a:pt x="7287684" y="814388"/>
                </a:lnTo>
                <a:lnTo>
                  <a:pt x="7287684" y="3694372"/>
                </a:lnTo>
                <a:lnTo>
                  <a:pt x="471411" y="3694372"/>
                </a:lnTo>
                <a:lnTo>
                  <a:pt x="470992" y="3686621"/>
                </a:lnTo>
                <a:cubicBezTo>
                  <a:pt x="458999" y="3642419"/>
                  <a:pt x="427907" y="3602236"/>
                  <a:pt x="376383" y="3554015"/>
                </a:cubicBezTo>
                <a:cubicBezTo>
                  <a:pt x="315976" y="3500438"/>
                  <a:pt x="255568" y="3454003"/>
                  <a:pt x="170288" y="3407569"/>
                </a:cubicBezTo>
                <a:cubicBezTo>
                  <a:pt x="365723" y="3382565"/>
                  <a:pt x="163181" y="3296841"/>
                  <a:pt x="230695" y="3243263"/>
                </a:cubicBezTo>
                <a:cubicBezTo>
                  <a:pt x="369276" y="3221831"/>
                  <a:pt x="479431" y="3393282"/>
                  <a:pt x="667759" y="3343275"/>
                </a:cubicBezTo>
                <a:cubicBezTo>
                  <a:pt x="440344" y="3196828"/>
                  <a:pt x="184501" y="3150393"/>
                  <a:pt x="17493" y="2953940"/>
                </a:cubicBezTo>
                <a:cubicBezTo>
                  <a:pt x="56580" y="2911078"/>
                  <a:pt x="95667" y="2953940"/>
                  <a:pt x="127647" y="2936081"/>
                </a:cubicBezTo>
                <a:cubicBezTo>
                  <a:pt x="127647" y="2925365"/>
                  <a:pt x="500751" y="2993232"/>
                  <a:pt x="522071" y="2714625"/>
                </a:cubicBezTo>
                <a:cubicBezTo>
                  <a:pt x="529178" y="2714625"/>
                  <a:pt x="536285" y="2714625"/>
                  <a:pt x="543391" y="2703909"/>
                </a:cubicBezTo>
                <a:cubicBezTo>
                  <a:pt x="582478" y="2664619"/>
                  <a:pt x="546945" y="2571750"/>
                  <a:pt x="610905" y="2564606"/>
                </a:cubicBezTo>
                <a:cubicBezTo>
                  <a:pt x="681973" y="2557462"/>
                  <a:pt x="749487" y="2525315"/>
                  <a:pt x="824107" y="2543175"/>
                </a:cubicBezTo>
                <a:cubicBezTo>
                  <a:pt x="880961" y="2557462"/>
                  <a:pt x="941368" y="2575322"/>
                  <a:pt x="1001776" y="2575322"/>
                </a:cubicBezTo>
                <a:cubicBezTo>
                  <a:pt x="1065736" y="2575322"/>
                  <a:pt x="1154570" y="2696766"/>
                  <a:pt x="1193658" y="2536031"/>
                </a:cubicBezTo>
                <a:cubicBezTo>
                  <a:pt x="1193658" y="2528888"/>
                  <a:pt x="1303812" y="2546747"/>
                  <a:pt x="1364219" y="2553891"/>
                </a:cubicBezTo>
                <a:cubicBezTo>
                  <a:pt x="1413966" y="2561035"/>
                  <a:pt x="1474374" y="2593181"/>
                  <a:pt x="1509907" y="2528888"/>
                </a:cubicBezTo>
                <a:cubicBezTo>
                  <a:pt x="1527674" y="2489596"/>
                  <a:pt x="1442393" y="2418159"/>
                  <a:pt x="1367772" y="2411015"/>
                </a:cubicBezTo>
                <a:cubicBezTo>
                  <a:pt x="1300259" y="2403872"/>
                  <a:pt x="1232745" y="2396728"/>
                  <a:pt x="1168784" y="2411015"/>
                </a:cubicBezTo>
                <a:cubicBezTo>
                  <a:pt x="1090610" y="2428875"/>
                  <a:pt x="1047969" y="2400300"/>
                  <a:pt x="1026649" y="2336007"/>
                </a:cubicBezTo>
                <a:cubicBezTo>
                  <a:pt x="1001776" y="2268141"/>
                  <a:pt x="955582" y="2232422"/>
                  <a:pt x="891621" y="2200275"/>
                </a:cubicBezTo>
                <a:cubicBezTo>
                  <a:pt x="735273" y="2121694"/>
                  <a:pt x="586032" y="2028825"/>
                  <a:pt x="415470" y="1982390"/>
                </a:cubicBezTo>
                <a:cubicBezTo>
                  <a:pt x="383490" y="1975246"/>
                  <a:pt x="344403" y="1960959"/>
                  <a:pt x="330189" y="1900238"/>
                </a:cubicBezTo>
                <a:cubicBezTo>
                  <a:pt x="792127" y="1993106"/>
                  <a:pt x="1211424" y="2232422"/>
                  <a:pt x="1687576" y="2218135"/>
                </a:cubicBezTo>
                <a:cubicBezTo>
                  <a:pt x="1559654" y="2143125"/>
                  <a:pt x="1406860" y="2139554"/>
                  <a:pt x="1268278" y="2085975"/>
                </a:cubicBezTo>
                <a:cubicBezTo>
                  <a:pt x="1367772" y="2046685"/>
                  <a:pt x="1460160" y="2089547"/>
                  <a:pt x="1552548" y="2110978"/>
                </a:cubicBezTo>
                <a:cubicBezTo>
                  <a:pt x="1630722" y="2128837"/>
                  <a:pt x="1701789" y="2132410"/>
                  <a:pt x="1708896" y="2021681"/>
                </a:cubicBezTo>
                <a:cubicBezTo>
                  <a:pt x="1708896" y="2010965"/>
                  <a:pt x="1708896" y="2003821"/>
                  <a:pt x="1708896" y="1993106"/>
                </a:cubicBezTo>
                <a:cubicBezTo>
                  <a:pt x="1680469" y="1946672"/>
                  <a:pt x="1641382" y="1925240"/>
                  <a:pt x="1591635" y="1910953"/>
                </a:cubicBezTo>
                <a:cubicBezTo>
                  <a:pt x="1563208" y="1903809"/>
                  <a:pt x="1524121" y="1889522"/>
                  <a:pt x="1524121" y="1857375"/>
                </a:cubicBezTo>
                <a:cubicBezTo>
                  <a:pt x="1527674" y="1735931"/>
                  <a:pt x="1431733" y="1700212"/>
                  <a:pt x="1339346" y="1664493"/>
                </a:cubicBezTo>
                <a:cubicBezTo>
                  <a:pt x="1389093" y="1603772"/>
                  <a:pt x="1431733" y="1646635"/>
                  <a:pt x="1470820" y="1643062"/>
                </a:cubicBezTo>
                <a:cubicBezTo>
                  <a:pt x="1495694" y="1639491"/>
                  <a:pt x="1520567" y="1635919"/>
                  <a:pt x="1520567" y="1603772"/>
                </a:cubicBezTo>
                <a:cubicBezTo>
                  <a:pt x="1520567" y="1578769"/>
                  <a:pt x="1509907" y="1546622"/>
                  <a:pt x="1485034" y="1546622"/>
                </a:cubicBezTo>
                <a:cubicBezTo>
                  <a:pt x="1328686" y="1543050"/>
                  <a:pt x="1239851" y="1371600"/>
                  <a:pt x="1076396" y="1371600"/>
                </a:cubicBezTo>
                <a:cubicBezTo>
                  <a:pt x="976902" y="1371600"/>
                  <a:pt x="1126144" y="1275159"/>
                  <a:pt x="1044416" y="1235869"/>
                </a:cubicBezTo>
                <a:cubicBezTo>
                  <a:pt x="1026649" y="1225153"/>
                  <a:pt x="1094163" y="1210866"/>
                  <a:pt x="1122590" y="1214437"/>
                </a:cubicBezTo>
                <a:cubicBezTo>
                  <a:pt x="1151017" y="1218009"/>
                  <a:pt x="1175891" y="1243013"/>
                  <a:pt x="1211424" y="1225153"/>
                </a:cubicBezTo>
                <a:cubicBezTo>
                  <a:pt x="1229191" y="1160860"/>
                  <a:pt x="1182997" y="1135856"/>
                  <a:pt x="1140357" y="1117997"/>
                </a:cubicBezTo>
                <a:cubicBezTo>
                  <a:pt x="1047969" y="1075135"/>
                  <a:pt x="955582" y="1025129"/>
                  <a:pt x="852534" y="1010841"/>
                </a:cubicBezTo>
                <a:cubicBezTo>
                  <a:pt x="817001" y="1007269"/>
                  <a:pt x="795680" y="989409"/>
                  <a:pt x="799234" y="953690"/>
                </a:cubicBezTo>
                <a:cubicBezTo>
                  <a:pt x="806340" y="907256"/>
                  <a:pt x="841874" y="921544"/>
                  <a:pt x="870301" y="925115"/>
                </a:cubicBezTo>
                <a:cubicBezTo>
                  <a:pt x="888068" y="928688"/>
                  <a:pt x="905835" y="939403"/>
                  <a:pt x="923602" y="914400"/>
                </a:cubicBezTo>
                <a:cubicBezTo>
                  <a:pt x="611794" y="724198"/>
                  <a:pt x="409919" y="684684"/>
                  <a:pt x="132090" y="589415"/>
                </a:cubicBezTo>
                <a:lnTo>
                  <a:pt x="31922" y="552917"/>
                </a:lnTo>
                <a:lnTo>
                  <a:pt x="26859" y="541335"/>
                </a:lnTo>
                <a:cubicBezTo>
                  <a:pt x="20137" y="534929"/>
                  <a:pt x="8953" y="532232"/>
                  <a:pt x="0" y="527681"/>
                </a:cubicBezTo>
                <a:cubicBezTo>
                  <a:pt x="5969" y="516305"/>
                  <a:pt x="7617" y="502963"/>
                  <a:pt x="17905" y="493550"/>
                </a:cubicBezTo>
                <a:cubicBezTo>
                  <a:pt x="23947" y="488022"/>
                  <a:pt x="35344" y="487159"/>
                  <a:pt x="44763" y="486724"/>
                </a:cubicBezTo>
                <a:lnTo>
                  <a:pt x="165722" y="483650"/>
                </a:lnTo>
                <a:lnTo>
                  <a:pt x="193385" y="498723"/>
                </a:lnTo>
                <a:cubicBezTo>
                  <a:pt x="210263" y="511671"/>
                  <a:pt x="227142" y="525066"/>
                  <a:pt x="315976" y="535781"/>
                </a:cubicBezTo>
                <a:cubicBezTo>
                  <a:pt x="401257" y="546497"/>
                  <a:pt x="479431" y="582216"/>
                  <a:pt x="575372" y="525066"/>
                </a:cubicBezTo>
                <a:cubicBezTo>
                  <a:pt x="639332" y="485775"/>
                  <a:pt x="742380" y="528637"/>
                  <a:pt x="820554" y="560785"/>
                </a:cubicBezTo>
                <a:cubicBezTo>
                  <a:pt x="884515" y="589360"/>
                  <a:pt x="948475" y="596503"/>
                  <a:pt x="1033756" y="560785"/>
                </a:cubicBezTo>
                <a:cubicBezTo>
                  <a:pt x="955582" y="539354"/>
                  <a:pt x="895175" y="521494"/>
                  <a:pt x="834767" y="507206"/>
                </a:cubicBezTo>
                <a:cubicBezTo>
                  <a:pt x="785020" y="496491"/>
                  <a:pt x="756593" y="471488"/>
                  <a:pt x="760147" y="417909"/>
                </a:cubicBezTo>
                <a:cubicBezTo>
                  <a:pt x="760147" y="389334"/>
                  <a:pt x="749487" y="350044"/>
                  <a:pt x="785020" y="335757"/>
                </a:cubicBezTo>
                <a:cubicBezTo>
                  <a:pt x="813447" y="321469"/>
                  <a:pt x="852534" y="335757"/>
                  <a:pt x="866748" y="360759"/>
                </a:cubicBezTo>
                <a:cubicBezTo>
                  <a:pt x="884515" y="407194"/>
                  <a:pt x="902281" y="450056"/>
                  <a:pt x="962689" y="453629"/>
                </a:cubicBezTo>
                <a:cubicBezTo>
                  <a:pt x="1044416" y="460771"/>
                  <a:pt x="998222" y="432197"/>
                  <a:pt x="984009" y="396478"/>
                </a:cubicBezTo>
                <a:cubicBezTo>
                  <a:pt x="969795" y="357188"/>
                  <a:pt x="1012436" y="346472"/>
                  <a:pt x="1040863" y="353615"/>
                </a:cubicBezTo>
                <a:cubicBezTo>
                  <a:pt x="1147464" y="385763"/>
                  <a:pt x="1257618" y="328613"/>
                  <a:pt x="1367772" y="375047"/>
                </a:cubicBezTo>
                <a:cubicBezTo>
                  <a:pt x="1339346" y="260747"/>
                  <a:pt x="1278938" y="210741"/>
                  <a:pt x="1151017" y="192881"/>
                </a:cubicBezTo>
                <a:cubicBezTo>
                  <a:pt x="1104823" y="189310"/>
                  <a:pt x="1055076" y="196453"/>
                  <a:pt x="1012436" y="164306"/>
                </a:cubicBezTo>
                <a:cubicBezTo>
                  <a:pt x="987562" y="146447"/>
                  <a:pt x="962689" y="125016"/>
                  <a:pt x="980456" y="89297"/>
                </a:cubicBezTo>
                <a:cubicBezTo>
                  <a:pt x="991116" y="64294"/>
                  <a:pt x="1019542" y="64294"/>
                  <a:pt x="1044416" y="71437"/>
                </a:cubicBezTo>
                <a:cubicBezTo>
                  <a:pt x="1147464" y="110728"/>
                  <a:pt x="1257618" y="121444"/>
                  <a:pt x="1364219" y="135731"/>
                </a:cubicBezTo>
                <a:cubicBezTo>
                  <a:pt x="1381986" y="139303"/>
                  <a:pt x="1399753" y="146447"/>
                  <a:pt x="1417520" y="110728"/>
                </a:cubicBezTo>
                <a:cubicBezTo>
                  <a:pt x="1293152" y="78581"/>
                  <a:pt x="1172337" y="35719"/>
                  <a:pt x="1047969" y="0"/>
                </a:cubicBezTo>
                <a:close/>
              </a:path>
            </a:pathLst>
          </a:custGeom>
        </p:spPr>
      </p:pic>
      <p:pic>
        <p:nvPicPr>
          <p:cNvPr id="1026" name="Picture 2" descr="Comment lâcher prise en 5 étapes - Le Bien-Être Pour Tous">
            <a:extLst>
              <a:ext uri="{FF2B5EF4-FFF2-40B4-BE49-F238E27FC236}">
                <a16:creationId xmlns:a16="http://schemas.microsoft.com/office/drawing/2014/main" id="{097A634F-6706-E27A-D923-9513CD310DC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288"/>
          <a:stretch/>
        </p:blipFill>
        <p:spPr bwMode="auto">
          <a:xfrm>
            <a:off x="-140239" y="3615978"/>
            <a:ext cx="7472381" cy="3055043"/>
          </a:xfrm>
          <a:custGeom>
            <a:avLst/>
            <a:gdLst/>
            <a:ahLst/>
            <a:cxnLst/>
            <a:rect l="l" t="t" r="r" b="b"/>
            <a:pathLst>
              <a:path w="7472381" h="3055043">
                <a:moveTo>
                  <a:pt x="638975" y="0"/>
                </a:moveTo>
                <a:lnTo>
                  <a:pt x="7472381" y="0"/>
                </a:lnTo>
                <a:lnTo>
                  <a:pt x="7472381" y="2579984"/>
                </a:lnTo>
                <a:lnTo>
                  <a:pt x="7472381" y="3055043"/>
                </a:lnTo>
                <a:lnTo>
                  <a:pt x="6992676" y="3055043"/>
                </a:lnTo>
                <a:lnTo>
                  <a:pt x="1946893" y="3055043"/>
                </a:lnTo>
                <a:cubicBezTo>
                  <a:pt x="1801205" y="2983605"/>
                  <a:pt x="1662624" y="2897880"/>
                  <a:pt x="1506276" y="2855018"/>
                </a:cubicBezTo>
                <a:cubicBezTo>
                  <a:pt x="1399675" y="2826443"/>
                  <a:pt x="1296627" y="2776437"/>
                  <a:pt x="1314394" y="2626417"/>
                </a:cubicBezTo>
                <a:cubicBezTo>
                  <a:pt x="1317947" y="2583555"/>
                  <a:pt x="1289520" y="2551409"/>
                  <a:pt x="1246880" y="2562124"/>
                </a:cubicBezTo>
                <a:cubicBezTo>
                  <a:pt x="1165153" y="2583555"/>
                  <a:pt x="1126065" y="2522833"/>
                  <a:pt x="1079872" y="2476399"/>
                </a:cubicBezTo>
                <a:cubicBezTo>
                  <a:pt x="998144" y="2394247"/>
                  <a:pt x="919970" y="2308520"/>
                  <a:pt x="788495" y="2294233"/>
                </a:cubicBezTo>
                <a:cubicBezTo>
                  <a:pt x="813369" y="2229939"/>
                  <a:pt x="856009" y="2237083"/>
                  <a:pt x="895097" y="2251371"/>
                </a:cubicBezTo>
                <a:cubicBezTo>
                  <a:pt x="998144" y="2287090"/>
                  <a:pt x="1101192" y="2326380"/>
                  <a:pt x="1204239" y="2362099"/>
                </a:cubicBezTo>
                <a:cubicBezTo>
                  <a:pt x="1271754" y="2383530"/>
                  <a:pt x="1339267" y="2415677"/>
                  <a:pt x="1428102" y="2390674"/>
                </a:cubicBezTo>
                <a:cubicBezTo>
                  <a:pt x="1349928" y="2262087"/>
                  <a:pt x="1218453" y="2237083"/>
                  <a:pt x="1111852" y="2197793"/>
                </a:cubicBezTo>
                <a:cubicBezTo>
                  <a:pt x="980377" y="2147787"/>
                  <a:pt x="902203" y="2054918"/>
                  <a:pt x="806262" y="1947762"/>
                </a:cubicBezTo>
                <a:cubicBezTo>
                  <a:pt x="902203" y="1919187"/>
                  <a:pt x="962610" y="1997768"/>
                  <a:pt x="1040785" y="1994196"/>
                </a:cubicBezTo>
                <a:cubicBezTo>
                  <a:pt x="1044338" y="1983480"/>
                  <a:pt x="1051445" y="1962049"/>
                  <a:pt x="1051445" y="1962049"/>
                </a:cubicBezTo>
                <a:cubicBezTo>
                  <a:pt x="923523" y="1904899"/>
                  <a:pt x="866670" y="1797743"/>
                  <a:pt x="845349" y="1665583"/>
                </a:cubicBezTo>
                <a:cubicBezTo>
                  <a:pt x="838243" y="1597718"/>
                  <a:pt x="792049" y="1576287"/>
                  <a:pt x="745855" y="1544140"/>
                </a:cubicBezTo>
                <a:cubicBezTo>
                  <a:pt x="589507" y="1433411"/>
                  <a:pt x="422499" y="1333399"/>
                  <a:pt x="291024" y="1183381"/>
                </a:cubicBezTo>
                <a:cubicBezTo>
                  <a:pt x="443819" y="1201239"/>
                  <a:pt x="564633" y="1301252"/>
                  <a:pt x="724535" y="1344115"/>
                </a:cubicBezTo>
                <a:cubicBezTo>
                  <a:pt x="596614" y="1179808"/>
                  <a:pt x="429605" y="1094083"/>
                  <a:pt x="276811" y="994071"/>
                </a:cubicBezTo>
                <a:cubicBezTo>
                  <a:pt x="205743" y="947637"/>
                  <a:pt x="141783" y="890486"/>
                  <a:pt x="60055" y="865484"/>
                </a:cubicBezTo>
                <a:cubicBezTo>
                  <a:pt x="31628" y="858340"/>
                  <a:pt x="-18119" y="840481"/>
                  <a:pt x="6755" y="790474"/>
                </a:cubicBezTo>
                <a:cubicBezTo>
                  <a:pt x="28075" y="747612"/>
                  <a:pt x="67162" y="761900"/>
                  <a:pt x="102696" y="772614"/>
                </a:cubicBezTo>
                <a:cubicBezTo>
                  <a:pt x="187976" y="801190"/>
                  <a:pt x="280364" y="801190"/>
                  <a:pt x="397625" y="801190"/>
                </a:cubicBezTo>
                <a:cubicBezTo>
                  <a:pt x="298131" y="665458"/>
                  <a:pt x="116909" y="708321"/>
                  <a:pt x="31628" y="565446"/>
                </a:cubicBezTo>
                <a:cubicBezTo>
                  <a:pt x="138229" y="540444"/>
                  <a:pt x="219957" y="590450"/>
                  <a:pt x="305237" y="601165"/>
                </a:cubicBezTo>
                <a:cubicBezTo>
                  <a:pt x="383412" y="611881"/>
                  <a:pt x="401178" y="586877"/>
                  <a:pt x="383412" y="508296"/>
                </a:cubicBezTo>
                <a:cubicBezTo>
                  <a:pt x="354985" y="386853"/>
                  <a:pt x="397625" y="326130"/>
                  <a:pt x="511333" y="358278"/>
                </a:cubicBezTo>
                <a:cubicBezTo>
                  <a:pt x="617934" y="390424"/>
                  <a:pt x="628594" y="343990"/>
                  <a:pt x="600167" y="276124"/>
                </a:cubicBezTo>
                <a:cubicBezTo>
                  <a:pt x="557527" y="176112"/>
                  <a:pt x="603720" y="97531"/>
                  <a:pt x="635701" y="11805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DB22BF1B-EFCE-80A5-6136-84C3EFEA1749}"/>
              </a:ext>
            </a:extLst>
          </p:cNvPr>
          <p:cNvSpPr txBox="1"/>
          <p:nvPr/>
        </p:nvSpPr>
        <p:spPr>
          <a:xfrm>
            <a:off x="7332142" y="3842772"/>
            <a:ext cx="4725388" cy="2277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BE" sz="2800" dirty="0">
                <a:solidFill>
                  <a:schemeClr val="accent1"/>
                </a:solidFill>
                <a:latin typeface="Algerian" panose="04020705040A02060702" pitchFamily="82" charset="0"/>
              </a:rPr>
              <a:t>Lâcher prise</a:t>
            </a:r>
          </a:p>
          <a:p>
            <a:r>
              <a:rPr lang="fr-BE" sz="1900" dirty="0">
                <a:solidFill>
                  <a:schemeClr val="accent1"/>
                </a:solidFill>
                <a:latin typeface="Book Antiqua" panose="02040602050305030304" pitchFamily="18" charset="0"/>
              </a:rPr>
              <a:t>Vous ne pouvez pas diriger le monde. </a:t>
            </a:r>
            <a:br>
              <a:rPr lang="fr-BE" sz="1900" dirty="0">
                <a:solidFill>
                  <a:schemeClr val="accent1"/>
                </a:solidFill>
                <a:latin typeface="Book Antiqua" panose="02040602050305030304" pitchFamily="18" charset="0"/>
              </a:rPr>
            </a:br>
            <a:r>
              <a:rPr lang="fr-BE" sz="1900" dirty="0">
                <a:solidFill>
                  <a:schemeClr val="accent1"/>
                </a:solidFill>
                <a:latin typeface="Book Antiqua" panose="02040602050305030304" pitchFamily="18" charset="0"/>
              </a:rPr>
              <a:t>Accueillez les situations qui ne peuvent être changées. </a:t>
            </a:r>
            <a:br>
              <a:rPr lang="fr-BE" sz="1900" dirty="0">
                <a:solidFill>
                  <a:schemeClr val="accent1"/>
                </a:solidFill>
                <a:latin typeface="Book Antiqua" panose="02040602050305030304" pitchFamily="18" charset="0"/>
              </a:rPr>
            </a:br>
            <a:r>
              <a:rPr lang="fr-BE" sz="1900" dirty="0">
                <a:solidFill>
                  <a:schemeClr val="accent1"/>
                </a:solidFill>
                <a:latin typeface="Book Antiqua" panose="02040602050305030304" pitchFamily="18" charset="0"/>
              </a:rPr>
              <a:t>Tout ne se contrôle pas, vous seul êtes le seul maitre de vos pensées. Contrôlez vos pensées en les accueillant positivement</a:t>
            </a:r>
            <a:r>
              <a:rPr lang="fr-BE" sz="1900" dirty="0">
                <a:solidFill>
                  <a:schemeClr val="accent1"/>
                </a:solidFill>
                <a:latin typeface="Baguet Script" panose="00000500000000000000" pitchFamily="2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9657482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60" name="Rectangle 2059">
            <a:extLst>
              <a:ext uri="{FF2B5EF4-FFF2-40B4-BE49-F238E27FC236}">
                <a16:creationId xmlns:a16="http://schemas.microsoft.com/office/drawing/2014/main" id="{99F1FFA9-D672-408C-9220-ADEEC6ABDD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604BE405-9FB6-5B3C-26AE-4AF7489DFB27}"/>
              </a:ext>
            </a:extLst>
          </p:cNvPr>
          <p:cNvSpPr txBox="1"/>
          <p:nvPr/>
        </p:nvSpPr>
        <p:spPr>
          <a:xfrm>
            <a:off x="394406" y="384026"/>
            <a:ext cx="4733406" cy="27088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r>
              <a:rPr lang="en-US" sz="2800" dirty="0">
                <a:solidFill>
                  <a:srgbClr val="FF0000"/>
                </a:solidFill>
                <a:latin typeface="Algerian" panose="04020705040A02060702" pitchFamily="82" charset="0"/>
              </a:rPr>
              <a:t>Solution</a:t>
            </a:r>
          </a:p>
          <a:p>
            <a:pPr>
              <a:lnSpc>
                <a:spcPct val="90000"/>
              </a:lnSpc>
              <a:spcAft>
                <a:spcPts val="750"/>
              </a:spcAft>
            </a:pPr>
            <a:r>
              <a:rPr lang="en-US" sz="1900" dirty="0">
                <a:solidFill>
                  <a:srgbClr val="FF0000"/>
                </a:solidFill>
                <a:latin typeface="Book Antiqua" panose="02040602050305030304" pitchFamily="18" charset="0"/>
              </a:rPr>
              <a:t>Une </a:t>
            </a:r>
            <a:r>
              <a:rPr lang="en-US" sz="1900" dirty="0" err="1">
                <a:solidFill>
                  <a:srgbClr val="FF0000"/>
                </a:solidFill>
                <a:latin typeface="Book Antiqua" panose="02040602050305030304" pitchFamily="18" charset="0"/>
              </a:rPr>
              <a:t>fois</a:t>
            </a:r>
            <a:r>
              <a:rPr lang="en-US" sz="1900" dirty="0">
                <a:solidFill>
                  <a:srgbClr val="FF0000"/>
                </a:solidFill>
                <a:latin typeface="Book Antiqua" panose="02040602050305030304" pitchFamily="18" charset="0"/>
              </a:rPr>
              <a:t> que </a:t>
            </a:r>
            <a:r>
              <a:rPr lang="en-US" sz="1900" dirty="0" err="1">
                <a:solidFill>
                  <a:srgbClr val="FF0000"/>
                </a:solidFill>
                <a:latin typeface="Book Antiqua" panose="02040602050305030304" pitchFamily="18" charset="0"/>
              </a:rPr>
              <a:t>vous</a:t>
            </a:r>
            <a:r>
              <a:rPr lang="en-US" sz="1900" dirty="0">
                <a:solidFill>
                  <a:srgbClr val="FF0000"/>
                </a:solidFill>
                <a:latin typeface="Book Antiqua" panose="02040602050305030304" pitchFamily="18" charset="0"/>
              </a:rPr>
              <a:t> </a:t>
            </a:r>
            <a:r>
              <a:rPr lang="en-US" sz="1900" dirty="0" err="1">
                <a:solidFill>
                  <a:srgbClr val="FF0000"/>
                </a:solidFill>
                <a:latin typeface="Book Antiqua" panose="02040602050305030304" pitchFamily="18" charset="0"/>
              </a:rPr>
              <a:t>avez</a:t>
            </a:r>
            <a:r>
              <a:rPr lang="en-US" sz="1900" dirty="0">
                <a:solidFill>
                  <a:srgbClr val="FF0000"/>
                </a:solidFill>
                <a:latin typeface="Book Antiqua" panose="02040602050305030304" pitchFamily="18" charset="0"/>
              </a:rPr>
              <a:t> </a:t>
            </a:r>
            <a:r>
              <a:rPr lang="en-US" sz="1900" dirty="0" err="1">
                <a:solidFill>
                  <a:srgbClr val="FF0000"/>
                </a:solidFill>
                <a:latin typeface="Book Antiqua" panose="02040602050305030304" pitchFamily="18" charset="0"/>
              </a:rPr>
              <a:t>accepté</a:t>
            </a:r>
            <a:r>
              <a:rPr lang="en-US" sz="1900" dirty="0">
                <a:solidFill>
                  <a:srgbClr val="FF0000"/>
                </a:solidFill>
                <a:latin typeface="Book Antiqua" panose="02040602050305030304" pitchFamily="18" charset="0"/>
              </a:rPr>
              <a:t> </a:t>
            </a:r>
            <a:r>
              <a:rPr lang="en-US" sz="1900">
                <a:solidFill>
                  <a:srgbClr val="FF0000"/>
                </a:solidFill>
                <a:latin typeface="Book Antiqua" panose="02040602050305030304" pitchFamily="18" charset="0"/>
              </a:rPr>
              <a:t>la situation, </a:t>
            </a:r>
            <a:r>
              <a:rPr lang="en-US" sz="1900" dirty="0">
                <a:solidFill>
                  <a:srgbClr val="FF0000"/>
                </a:solidFill>
                <a:latin typeface="Book Antiqua" panose="02040602050305030304" pitchFamily="18" charset="0"/>
              </a:rPr>
              <a:t>laissez </a:t>
            </a:r>
            <a:r>
              <a:rPr lang="en-US" sz="1900" dirty="0" err="1">
                <a:solidFill>
                  <a:srgbClr val="FF0000"/>
                </a:solidFill>
                <a:latin typeface="Book Antiqua" panose="02040602050305030304" pitchFamily="18" charset="0"/>
              </a:rPr>
              <a:t>là</a:t>
            </a:r>
            <a:r>
              <a:rPr lang="en-US" sz="1900" dirty="0">
                <a:solidFill>
                  <a:srgbClr val="FF0000"/>
                </a:solidFill>
                <a:latin typeface="Book Antiqua" panose="02040602050305030304" pitchFamily="18" charset="0"/>
              </a:rPr>
              <a:t> derrière </a:t>
            </a:r>
            <a:r>
              <a:rPr lang="en-US" sz="1900" dirty="0" err="1">
                <a:solidFill>
                  <a:srgbClr val="FF0000"/>
                </a:solidFill>
                <a:latin typeface="Book Antiqua" panose="02040602050305030304" pitchFamily="18" charset="0"/>
              </a:rPr>
              <a:t>vous</a:t>
            </a:r>
            <a:r>
              <a:rPr lang="en-US" sz="1900" dirty="0">
                <a:solidFill>
                  <a:srgbClr val="FF0000"/>
                </a:solidFill>
                <a:latin typeface="Book Antiqua" panose="02040602050305030304" pitchFamily="18" charset="0"/>
              </a:rPr>
              <a:t>.</a:t>
            </a:r>
          </a:p>
          <a:p>
            <a:pPr>
              <a:lnSpc>
                <a:spcPct val="90000"/>
              </a:lnSpc>
              <a:spcAft>
                <a:spcPts val="750"/>
              </a:spcAft>
            </a:pPr>
            <a:r>
              <a:rPr lang="en-US" sz="1900" dirty="0" err="1">
                <a:solidFill>
                  <a:srgbClr val="FF0000"/>
                </a:solidFill>
                <a:latin typeface="Book Antiqua" panose="02040602050305030304" pitchFamily="18" charset="0"/>
              </a:rPr>
              <a:t>Regardez</a:t>
            </a:r>
            <a:r>
              <a:rPr lang="en-US" sz="1900" dirty="0">
                <a:solidFill>
                  <a:srgbClr val="FF0000"/>
                </a:solidFill>
                <a:latin typeface="Book Antiqua" panose="02040602050305030304" pitchFamily="18" charset="0"/>
              </a:rPr>
              <a:t> </a:t>
            </a:r>
            <a:r>
              <a:rPr lang="en-US" sz="1900" dirty="0" err="1">
                <a:solidFill>
                  <a:srgbClr val="FF0000"/>
                </a:solidFill>
                <a:latin typeface="Book Antiqua" panose="02040602050305030304" pitchFamily="18" charset="0"/>
              </a:rPr>
              <a:t>vers</a:t>
            </a:r>
            <a:r>
              <a:rPr lang="en-US" sz="1900" dirty="0">
                <a:solidFill>
                  <a:srgbClr val="FF0000"/>
                </a:solidFill>
                <a:latin typeface="Book Antiqua" panose="02040602050305030304" pitchFamily="18" charset="0"/>
              </a:rPr>
              <a:t> </a:t>
            </a:r>
            <a:r>
              <a:rPr lang="en-US" sz="1900" dirty="0" err="1">
                <a:solidFill>
                  <a:srgbClr val="FF0000"/>
                </a:solidFill>
                <a:latin typeface="Book Antiqua" panose="02040602050305030304" pitchFamily="18" charset="0"/>
              </a:rPr>
              <a:t>l’avenir</a:t>
            </a:r>
            <a:r>
              <a:rPr lang="en-US" sz="1900" dirty="0">
                <a:solidFill>
                  <a:srgbClr val="FF0000"/>
                </a:solidFill>
                <a:latin typeface="Book Antiqua" panose="02040602050305030304" pitchFamily="18" charset="0"/>
              </a:rPr>
              <a:t> et </a:t>
            </a:r>
            <a:r>
              <a:rPr lang="en-US" sz="1900" dirty="0" err="1">
                <a:solidFill>
                  <a:srgbClr val="FF0000"/>
                </a:solidFill>
                <a:latin typeface="Book Antiqua" panose="02040602050305030304" pitchFamily="18" charset="0"/>
              </a:rPr>
              <a:t>cherchez</a:t>
            </a:r>
            <a:r>
              <a:rPr lang="en-US" sz="1900" dirty="0">
                <a:solidFill>
                  <a:srgbClr val="FF0000"/>
                </a:solidFill>
                <a:latin typeface="Book Antiqua" panose="02040602050305030304" pitchFamily="18" charset="0"/>
              </a:rPr>
              <a:t> des solutions. </a:t>
            </a:r>
          </a:p>
          <a:p>
            <a:pPr>
              <a:lnSpc>
                <a:spcPct val="90000"/>
              </a:lnSpc>
              <a:spcAft>
                <a:spcPts val="750"/>
              </a:spcAft>
            </a:pPr>
            <a:r>
              <a:rPr lang="en-US" sz="1900" dirty="0" err="1">
                <a:solidFill>
                  <a:srgbClr val="FF0000"/>
                </a:solidFill>
                <a:latin typeface="Book Antiqua" panose="02040602050305030304" pitchFamily="18" charset="0"/>
              </a:rPr>
              <a:t>Fixez-vous</a:t>
            </a:r>
            <a:r>
              <a:rPr lang="en-US" sz="1900" dirty="0">
                <a:solidFill>
                  <a:srgbClr val="FF0000"/>
                </a:solidFill>
                <a:latin typeface="Book Antiqua" panose="02040602050305030304" pitchFamily="18" charset="0"/>
              </a:rPr>
              <a:t> des </a:t>
            </a:r>
            <a:r>
              <a:rPr lang="en-US" sz="1900" dirty="0" err="1">
                <a:solidFill>
                  <a:srgbClr val="FF0000"/>
                </a:solidFill>
                <a:latin typeface="Book Antiqua" panose="02040602050305030304" pitchFamily="18" charset="0"/>
              </a:rPr>
              <a:t>objectifs</a:t>
            </a:r>
            <a:r>
              <a:rPr lang="en-US" sz="1900" dirty="0">
                <a:solidFill>
                  <a:srgbClr val="FF0000"/>
                </a:solidFill>
                <a:latin typeface="Book Antiqua" panose="02040602050305030304" pitchFamily="18" charset="0"/>
              </a:rPr>
              <a:t> et </a:t>
            </a:r>
            <a:r>
              <a:rPr lang="en-US" sz="1900" dirty="0" err="1">
                <a:solidFill>
                  <a:srgbClr val="FF0000"/>
                </a:solidFill>
                <a:latin typeface="Book Antiqua" panose="02040602050305030304" pitchFamily="18" charset="0"/>
              </a:rPr>
              <a:t>donnez-vous</a:t>
            </a:r>
            <a:r>
              <a:rPr lang="en-US" sz="1900" dirty="0">
                <a:solidFill>
                  <a:srgbClr val="FF0000"/>
                </a:solidFill>
                <a:latin typeface="Book Antiqua" panose="02040602050305030304" pitchFamily="18" charset="0"/>
              </a:rPr>
              <a:t> les </a:t>
            </a:r>
            <a:r>
              <a:rPr lang="en-US" sz="1900" dirty="0" err="1">
                <a:solidFill>
                  <a:srgbClr val="FF0000"/>
                </a:solidFill>
                <a:latin typeface="Book Antiqua" panose="02040602050305030304" pitchFamily="18" charset="0"/>
              </a:rPr>
              <a:t>moyens</a:t>
            </a:r>
            <a:r>
              <a:rPr lang="en-US" sz="1900" dirty="0">
                <a:solidFill>
                  <a:srgbClr val="FF0000"/>
                </a:solidFill>
                <a:latin typeface="Book Antiqua" panose="02040602050305030304" pitchFamily="18" charset="0"/>
              </a:rPr>
              <a:t> de les </a:t>
            </a:r>
            <a:r>
              <a:rPr lang="en-US" sz="1900" dirty="0" err="1">
                <a:solidFill>
                  <a:srgbClr val="FF0000"/>
                </a:solidFill>
                <a:latin typeface="Book Antiqua" panose="02040602050305030304" pitchFamily="18" charset="0"/>
              </a:rPr>
              <a:t>mettre</a:t>
            </a:r>
            <a:r>
              <a:rPr lang="en-US" sz="1900" dirty="0">
                <a:solidFill>
                  <a:srgbClr val="FF0000"/>
                </a:solidFill>
                <a:latin typeface="Book Antiqua" panose="02040602050305030304" pitchFamily="18" charset="0"/>
              </a:rPr>
              <a:t> </a:t>
            </a:r>
            <a:r>
              <a:rPr lang="en-US" sz="1900" dirty="0" err="1">
                <a:solidFill>
                  <a:srgbClr val="FF0000"/>
                </a:solidFill>
                <a:latin typeface="Book Antiqua" panose="02040602050305030304" pitchFamily="18" charset="0"/>
              </a:rPr>
              <a:t>en</a:t>
            </a:r>
            <a:r>
              <a:rPr lang="en-US" sz="1900" dirty="0">
                <a:solidFill>
                  <a:srgbClr val="FF0000"/>
                </a:solidFill>
                <a:latin typeface="Book Antiqua" panose="02040602050305030304" pitchFamily="18" charset="0"/>
              </a:rPr>
              <a:t> </a:t>
            </a:r>
            <a:r>
              <a:rPr lang="en-US" sz="1900" dirty="0" err="1">
                <a:solidFill>
                  <a:srgbClr val="FF0000"/>
                </a:solidFill>
                <a:latin typeface="Book Antiqua" panose="02040602050305030304" pitchFamily="18" charset="0"/>
              </a:rPr>
              <a:t>œuvre</a:t>
            </a:r>
            <a:r>
              <a:rPr lang="en-US" sz="1900" dirty="0">
                <a:solidFill>
                  <a:srgbClr val="FF0000"/>
                </a:solidFill>
                <a:latin typeface="Book Antiqua" panose="02040602050305030304" pitchFamily="18" charset="0"/>
              </a:rPr>
              <a:t>. </a:t>
            </a:r>
          </a:p>
        </p:txBody>
      </p:sp>
      <p:pic>
        <p:nvPicPr>
          <p:cNvPr id="2050" name="Picture 2" descr="L’auto-détermination : une composante clé de la motivation – PsyInsight">
            <a:extLst>
              <a:ext uri="{FF2B5EF4-FFF2-40B4-BE49-F238E27FC236}">
                <a16:creationId xmlns:a16="http://schemas.microsoft.com/office/drawing/2014/main" id="{1258AC3B-81C6-4B32-77B3-82BEE79BD76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97" r="1" b="1"/>
          <a:stretch/>
        </p:blipFill>
        <p:spPr bwMode="auto">
          <a:xfrm>
            <a:off x="119669" y="3109290"/>
            <a:ext cx="7287684" cy="3694372"/>
          </a:xfrm>
          <a:custGeom>
            <a:avLst/>
            <a:gdLst/>
            <a:ahLst/>
            <a:cxnLst/>
            <a:rect l="l" t="t" r="r" b="b"/>
            <a:pathLst>
              <a:path w="7287684" h="3694372">
                <a:moveTo>
                  <a:pt x="1047969" y="0"/>
                </a:moveTo>
                <a:lnTo>
                  <a:pt x="7287684" y="0"/>
                </a:lnTo>
                <a:lnTo>
                  <a:pt x="7287684" y="814388"/>
                </a:lnTo>
                <a:lnTo>
                  <a:pt x="7287684" y="3694372"/>
                </a:lnTo>
                <a:lnTo>
                  <a:pt x="471411" y="3694372"/>
                </a:lnTo>
                <a:lnTo>
                  <a:pt x="470992" y="3686621"/>
                </a:lnTo>
                <a:cubicBezTo>
                  <a:pt x="458999" y="3642419"/>
                  <a:pt x="427907" y="3602236"/>
                  <a:pt x="376383" y="3554015"/>
                </a:cubicBezTo>
                <a:cubicBezTo>
                  <a:pt x="315976" y="3500438"/>
                  <a:pt x="255568" y="3454003"/>
                  <a:pt x="170288" y="3407569"/>
                </a:cubicBezTo>
                <a:cubicBezTo>
                  <a:pt x="365723" y="3382565"/>
                  <a:pt x="163181" y="3296841"/>
                  <a:pt x="230695" y="3243263"/>
                </a:cubicBezTo>
                <a:cubicBezTo>
                  <a:pt x="369276" y="3221831"/>
                  <a:pt x="479431" y="3393282"/>
                  <a:pt x="667759" y="3343275"/>
                </a:cubicBezTo>
                <a:cubicBezTo>
                  <a:pt x="440344" y="3196828"/>
                  <a:pt x="184501" y="3150393"/>
                  <a:pt x="17493" y="2953940"/>
                </a:cubicBezTo>
                <a:cubicBezTo>
                  <a:pt x="56580" y="2911078"/>
                  <a:pt x="95667" y="2953940"/>
                  <a:pt x="127647" y="2936081"/>
                </a:cubicBezTo>
                <a:cubicBezTo>
                  <a:pt x="127647" y="2925365"/>
                  <a:pt x="500751" y="2993232"/>
                  <a:pt x="522071" y="2714625"/>
                </a:cubicBezTo>
                <a:cubicBezTo>
                  <a:pt x="529178" y="2714625"/>
                  <a:pt x="536285" y="2714625"/>
                  <a:pt x="543391" y="2703909"/>
                </a:cubicBezTo>
                <a:cubicBezTo>
                  <a:pt x="582478" y="2664619"/>
                  <a:pt x="546945" y="2571750"/>
                  <a:pt x="610905" y="2564606"/>
                </a:cubicBezTo>
                <a:cubicBezTo>
                  <a:pt x="681973" y="2557462"/>
                  <a:pt x="749487" y="2525315"/>
                  <a:pt x="824107" y="2543175"/>
                </a:cubicBezTo>
                <a:cubicBezTo>
                  <a:pt x="880961" y="2557462"/>
                  <a:pt x="941368" y="2575322"/>
                  <a:pt x="1001776" y="2575322"/>
                </a:cubicBezTo>
                <a:cubicBezTo>
                  <a:pt x="1065736" y="2575322"/>
                  <a:pt x="1154570" y="2696766"/>
                  <a:pt x="1193658" y="2536031"/>
                </a:cubicBezTo>
                <a:cubicBezTo>
                  <a:pt x="1193658" y="2528888"/>
                  <a:pt x="1303812" y="2546747"/>
                  <a:pt x="1364219" y="2553891"/>
                </a:cubicBezTo>
                <a:cubicBezTo>
                  <a:pt x="1413966" y="2561035"/>
                  <a:pt x="1474374" y="2593181"/>
                  <a:pt x="1509907" y="2528888"/>
                </a:cubicBezTo>
                <a:cubicBezTo>
                  <a:pt x="1527674" y="2489596"/>
                  <a:pt x="1442393" y="2418159"/>
                  <a:pt x="1367772" y="2411015"/>
                </a:cubicBezTo>
                <a:cubicBezTo>
                  <a:pt x="1300259" y="2403872"/>
                  <a:pt x="1232745" y="2396728"/>
                  <a:pt x="1168784" y="2411015"/>
                </a:cubicBezTo>
                <a:cubicBezTo>
                  <a:pt x="1090610" y="2428875"/>
                  <a:pt x="1047969" y="2400300"/>
                  <a:pt x="1026649" y="2336007"/>
                </a:cubicBezTo>
                <a:cubicBezTo>
                  <a:pt x="1001776" y="2268141"/>
                  <a:pt x="955582" y="2232422"/>
                  <a:pt x="891621" y="2200275"/>
                </a:cubicBezTo>
                <a:cubicBezTo>
                  <a:pt x="735273" y="2121694"/>
                  <a:pt x="586032" y="2028825"/>
                  <a:pt x="415470" y="1982390"/>
                </a:cubicBezTo>
                <a:cubicBezTo>
                  <a:pt x="383490" y="1975246"/>
                  <a:pt x="344403" y="1960959"/>
                  <a:pt x="330189" y="1900238"/>
                </a:cubicBezTo>
                <a:cubicBezTo>
                  <a:pt x="792127" y="1993106"/>
                  <a:pt x="1211424" y="2232422"/>
                  <a:pt x="1687576" y="2218135"/>
                </a:cubicBezTo>
                <a:cubicBezTo>
                  <a:pt x="1559654" y="2143125"/>
                  <a:pt x="1406860" y="2139554"/>
                  <a:pt x="1268278" y="2085975"/>
                </a:cubicBezTo>
                <a:cubicBezTo>
                  <a:pt x="1367772" y="2046685"/>
                  <a:pt x="1460160" y="2089547"/>
                  <a:pt x="1552548" y="2110978"/>
                </a:cubicBezTo>
                <a:cubicBezTo>
                  <a:pt x="1630722" y="2128837"/>
                  <a:pt x="1701789" y="2132410"/>
                  <a:pt x="1708896" y="2021681"/>
                </a:cubicBezTo>
                <a:cubicBezTo>
                  <a:pt x="1708896" y="2010965"/>
                  <a:pt x="1708896" y="2003821"/>
                  <a:pt x="1708896" y="1993106"/>
                </a:cubicBezTo>
                <a:cubicBezTo>
                  <a:pt x="1680469" y="1946672"/>
                  <a:pt x="1641382" y="1925240"/>
                  <a:pt x="1591635" y="1910953"/>
                </a:cubicBezTo>
                <a:cubicBezTo>
                  <a:pt x="1563208" y="1903809"/>
                  <a:pt x="1524121" y="1889522"/>
                  <a:pt x="1524121" y="1857375"/>
                </a:cubicBezTo>
                <a:cubicBezTo>
                  <a:pt x="1527674" y="1735931"/>
                  <a:pt x="1431733" y="1700212"/>
                  <a:pt x="1339346" y="1664493"/>
                </a:cubicBezTo>
                <a:cubicBezTo>
                  <a:pt x="1389093" y="1603772"/>
                  <a:pt x="1431733" y="1646635"/>
                  <a:pt x="1470820" y="1643062"/>
                </a:cubicBezTo>
                <a:cubicBezTo>
                  <a:pt x="1495694" y="1639491"/>
                  <a:pt x="1520567" y="1635919"/>
                  <a:pt x="1520567" y="1603772"/>
                </a:cubicBezTo>
                <a:cubicBezTo>
                  <a:pt x="1520567" y="1578769"/>
                  <a:pt x="1509907" y="1546622"/>
                  <a:pt x="1485034" y="1546622"/>
                </a:cubicBezTo>
                <a:cubicBezTo>
                  <a:pt x="1328686" y="1543050"/>
                  <a:pt x="1239851" y="1371600"/>
                  <a:pt x="1076396" y="1371600"/>
                </a:cubicBezTo>
                <a:cubicBezTo>
                  <a:pt x="976902" y="1371600"/>
                  <a:pt x="1126144" y="1275159"/>
                  <a:pt x="1044416" y="1235869"/>
                </a:cubicBezTo>
                <a:cubicBezTo>
                  <a:pt x="1026649" y="1225153"/>
                  <a:pt x="1094163" y="1210866"/>
                  <a:pt x="1122590" y="1214437"/>
                </a:cubicBezTo>
                <a:cubicBezTo>
                  <a:pt x="1151017" y="1218009"/>
                  <a:pt x="1175891" y="1243013"/>
                  <a:pt x="1211424" y="1225153"/>
                </a:cubicBezTo>
                <a:cubicBezTo>
                  <a:pt x="1229191" y="1160860"/>
                  <a:pt x="1182997" y="1135856"/>
                  <a:pt x="1140357" y="1117997"/>
                </a:cubicBezTo>
                <a:cubicBezTo>
                  <a:pt x="1047969" y="1075135"/>
                  <a:pt x="955582" y="1025129"/>
                  <a:pt x="852534" y="1010841"/>
                </a:cubicBezTo>
                <a:cubicBezTo>
                  <a:pt x="817001" y="1007269"/>
                  <a:pt x="795680" y="989409"/>
                  <a:pt x="799234" y="953690"/>
                </a:cubicBezTo>
                <a:cubicBezTo>
                  <a:pt x="806340" y="907256"/>
                  <a:pt x="841874" y="921544"/>
                  <a:pt x="870301" y="925115"/>
                </a:cubicBezTo>
                <a:cubicBezTo>
                  <a:pt x="888068" y="928688"/>
                  <a:pt x="905835" y="939403"/>
                  <a:pt x="923602" y="914400"/>
                </a:cubicBezTo>
                <a:cubicBezTo>
                  <a:pt x="611794" y="724198"/>
                  <a:pt x="409919" y="684684"/>
                  <a:pt x="132090" y="589415"/>
                </a:cubicBezTo>
                <a:lnTo>
                  <a:pt x="31922" y="552917"/>
                </a:lnTo>
                <a:lnTo>
                  <a:pt x="26859" y="541335"/>
                </a:lnTo>
                <a:cubicBezTo>
                  <a:pt x="20137" y="534929"/>
                  <a:pt x="8953" y="532232"/>
                  <a:pt x="0" y="527681"/>
                </a:cubicBezTo>
                <a:cubicBezTo>
                  <a:pt x="5969" y="516305"/>
                  <a:pt x="7617" y="502963"/>
                  <a:pt x="17905" y="493550"/>
                </a:cubicBezTo>
                <a:cubicBezTo>
                  <a:pt x="23947" y="488022"/>
                  <a:pt x="35344" y="487159"/>
                  <a:pt x="44763" y="486724"/>
                </a:cubicBezTo>
                <a:lnTo>
                  <a:pt x="165722" y="483650"/>
                </a:lnTo>
                <a:lnTo>
                  <a:pt x="193385" y="498723"/>
                </a:lnTo>
                <a:cubicBezTo>
                  <a:pt x="210263" y="511671"/>
                  <a:pt x="227142" y="525066"/>
                  <a:pt x="315976" y="535781"/>
                </a:cubicBezTo>
                <a:cubicBezTo>
                  <a:pt x="401257" y="546497"/>
                  <a:pt x="479431" y="582216"/>
                  <a:pt x="575372" y="525066"/>
                </a:cubicBezTo>
                <a:cubicBezTo>
                  <a:pt x="639332" y="485775"/>
                  <a:pt x="742380" y="528637"/>
                  <a:pt x="820554" y="560785"/>
                </a:cubicBezTo>
                <a:cubicBezTo>
                  <a:pt x="884515" y="589360"/>
                  <a:pt x="948475" y="596503"/>
                  <a:pt x="1033756" y="560785"/>
                </a:cubicBezTo>
                <a:cubicBezTo>
                  <a:pt x="955582" y="539354"/>
                  <a:pt x="895175" y="521494"/>
                  <a:pt x="834767" y="507206"/>
                </a:cubicBezTo>
                <a:cubicBezTo>
                  <a:pt x="785020" y="496491"/>
                  <a:pt x="756593" y="471488"/>
                  <a:pt x="760147" y="417909"/>
                </a:cubicBezTo>
                <a:cubicBezTo>
                  <a:pt x="760147" y="389334"/>
                  <a:pt x="749487" y="350044"/>
                  <a:pt x="785020" y="335757"/>
                </a:cubicBezTo>
                <a:cubicBezTo>
                  <a:pt x="813447" y="321469"/>
                  <a:pt x="852534" y="335757"/>
                  <a:pt x="866748" y="360759"/>
                </a:cubicBezTo>
                <a:cubicBezTo>
                  <a:pt x="884515" y="407194"/>
                  <a:pt x="902281" y="450056"/>
                  <a:pt x="962689" y="453629"/>
                </a:cubicBezTo>
                <a:cubicBezTo>
                  <a:pt x="1044416" y="460771"/>
                  <a:pt x="998222" y="432197"/>
                  <a:pt x="984009" y="396478"/>
                </a:cubicBezTo>
                <a:cubicBezTo>
                  <a:pt x="969795" y="357188"/>
                  <a:pt x="1012436" y="346472"/>
                  <a:pt x="1040863" y="353615"/>
                </a:cubicBezTo>
                <a:cubicBezTo>
                  <a:pt x="1147464" y="385763"/>
                  <a:pt x="1257618" y="328613"/>
                  <a:pt x="1367772" y="375047"/>
                </a:cubicBezTo>
                <a:cubicBezTo>
                  <a:pt x="1339346" y="260747"/>
                  <a:pt x="1278938" y="210741"/>
                  <a:pt x="1151017" y="192881"/>
                </a:cubicBezTo>
                <a:cubicBezTo>
                  <a:pt x="1104823" y="189310"/>
                  <a:pt x="1055076" y="196453"/>
                  <a:pt x="1012436" y="164306"/>
                </a:cubicBezTo>
                <a:cubicBezTo>
                  <a:pt x="987562" y="146447"/>
                  <a:pt x="962689" y="125016"/>
                  <a:pt x="980456" y="89297"/>
                </a:cubicBezTo>
                <a:cubicBezTo>
                  <a:pt x="991116" y="64294"/>
                  <a:pt x="1019542" y="64294"/>
                  <a:pt x="1044416" y="71437"/>
                </a:cubicBezTo>
                <a:cubicBezTo>
                  <a:pt x="1147464" y="110728"/>
                  <a:pt x="1257618" y="121444"/>
                  <a:pt x="1364219" y="135731"/>
                </a:cubicBezTo>
                <a:cubicBezTo>
                  <a:pt x="1381986" y="139303"/>
                  <a:pt x="1399753" y="146447"/>
                  <a:pt x="1417520" y="110728"/>
                </a:cubicBezTo>
                <a:cubicBezTo>
                  <a:pt x="1293152" y="78581"/>
                  <a:pt x="1172337" y="35719"/>
                  <a:pt x="1047969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4">
            <a:extLst>
              <a:ext uri="{FF2B5EF4-FFF2-40B4-BE49-F238E27FC236}">
                <a16:creationId xmlns:a16="http://schemas.microsoft.com/office/drawing/2014/main" id="{CF5064E8-3588-68DA-284A-118BE7D3A30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859"/>
          <a:stretch/>
        </p:blipFill>
        <p:spPr bwMode="auto">
          <a:xfrm>
            <a:off x="4747177" y="0"/>
            <a:ext cx="7472381" cy="3055043"/>
          </a:xfrm>
          <a:custGeom>
            <a:avLst/>
            <a:gdLst/>
            <a:ahLst/>
            <a:cxnLst/>
            <a:rect l="l" t="t" r="r" b="b"/>
            <a:pathLst>
              <a:path w="7472381" h="3055043">
                <a:moveTo>
                  <a:pt x="638975" y="0"/>
                </a:moveTo>
                <a:lnTo>
                  <a:pt x="7472381" y="0"/>
                </a:lnTo>
                <a:lnTo>
                  <a:pt x="7472381" y="2579984"/>
                </a:lnTo>
                <a:lnTo>
                  <a:pt x="7472381" y="3055043"/>
                </a:lnTo>
                <a:lnTo>
                  <a:pt x="6992676" y="3055043"/>
                </a:lnTo>
                <a:lnTo>
                  <a:pt x="1946893" y="3055043"/>
                </a:lnTo>
                <a:cubicBezTo>
                  <a:pt x="1801205" y="2983605"/>
                  <a:pt x="1662624" y="2897880"/>
                  <a:pt x="1506276" y="2855018"/>
                </a:cubicBezTo>
                <a:cubicBezTo>
                  <a:pt x="1399675" y="2826443"/>
                  <a:pt x="1296627" y="2776437"/>
                  <a:pt x="1314394" y="2626417"/>
                </a:cubicBezTo>
                <a:cubicBezTo>
                  <a:pt x="1317947" y="2583555"/>
                  <a:pt x="1289520" y="2551409"/>
                  <a:pt x="1246880" y="2562124"/>
                </a:cubicBezTo>
                <a:cubicBezTo>
                  <a:pt x="1165153" y="2583555"/>
                  <a:pt x="1126065" y="2522833"/>
                  <a:pt x="1079872" y="2476399"/>
                </a:cubicBezTo>
                <a:cubicBezTo>
                  <a:pt x="998144" y="2394247"/>
                  <a:pt x="919970" y="2308520"/>
                  <a:pt x="788495" y="2294233"/>
                </a:cubicBezTo>
                <a:cubicBezTo>
                  <a:pt x="813369" y="2229939"/>
                  <a:pt x="856009" y="2237083"/>
                  <a:pt x="895097" y="2251371"/>
                </a:cubicBezTo>
                <a:cubicBezTo>
                  <a:pt x="998144" y="2287090"/>
                  <a:pt x="1101192" y="2326380"/>
                  <a:pt x="1204239" y="2362099"/>
                </a:cubicBezTo>
                <a:cubicBezTo>
                  <a:pt x="1271754" y="2383530"/>
                  <a:pt x="1339267" y="2415677"/>
                  <a:pt x="1428102" y="2390674"/>
                </a:cubicBezTo>
                <a:cubicBezTo>
                  <a:pt x="1349928" y="2262087"/>
                  <a:pt x="1218453" y="2237083"/>
                  <a:pt x="1111852" y="2197793"/>
                </a:cubicBezTo>
                <a:cubicBezTo>
                  <a:pt x="980377" y="2147787"/>
                  <a:pt x="902203" y="2054918"/>
                  <a:pt x="806262" y="1947762"/>
                </a:cubicBezTo>
                <a:cubicBezTo>
                  <a:pt x="902203" y="1919187"/>
                  <a:pt x="962610" y="1997768"/>
                  <a:pt x="1040785" y="1994196"/>
                </a:cubicBezTo>
                <a:cubicBezTo>
                  <a:pt x="1044338" y="1983480"/>
                  <a:pt x="1051445" y="1962049"/>
                  <a:pt x="1051445" y="1962049"/>
                </a:cubicBezTo>
                <a:cubicBezTo>
                  <a:pt x="923523" y="1904899"/>
                  <a:pt x="866670" y="1797743"/>
                  <a:pt x="845349" y="1665583"/>
                </a:cubicBezTo>
                <a:cubicBezTo>
                  <a:pt x="838243" y="1597718"/>
                  <a:pt x="792049" y="1576287"/>
                  <a:pt x="745855" y="1544140"/>
                </a:cubicBezTo>
                <a:cubicBezTo>
                  <a:pt x="589507" y="1433411"/>
                  <a:pt x="422499" y="1333399"/>
                  <a:pt x="291024" y="1183381"/>
                </a:cubicBezTo>
                <a:cubicBezTo>
                  <a:pt x="443819" y="1201239"/>
                  <a:pt x="564633" y="1301252"/>
                  <a:pt x="724535" y="1344115"/>
                </a:cubicBezTo>
                <a:cubicBezTo>
                  <a:pt x="596614" y="1179808"/>
                  <a:pt x="429605" y="1094083"/>
                  <a:pt x="276811" y="994071"/>
                </a:cubicBezTo>
                <a:cubicBezTo>
                  <a:pt x="205743" y="947637"/>
                  <a:pt x="141783" y="890486"/>
                  <a:pt x="60055" y="865484"/>
                </a:cubicBezTo>
                <a:cubicBezTo>
                  <a:pt x="31628" y="858340"/>
                  <a:pt x="-18119" y="840481"/>
                  <a:pt x="6755" y="790474"/>
                </a:cubicBezTo>
                <a:cubicBezTo>
                  <a:pt x="28075" y="747612"/>
                  <a:pt x="67162" y="761900"/>
                  <a:pt x="102696" y="772614"/>
                </a:cubicBezTo>
                <a:cubicBezTo>
                  <a:pt x="187976" y="801190"/>
                  <a:pt x="280364" y="801190"/>
                  <a:pt x="397625" y="801190"/>
                </a:cubicBezTo>
                <a:cubicBezTo>
                  <a:pt x="298131" y="665458"/>
                  <a:pt x="116909" y="708321"/>
                  <a:pt x="31628" y="565446"/>
                </a:cubicBezTo>
                <a:cubicBezTo>
                  <a:pt x="138229" y="540444"/>
                  <a:pt x="219957" y="590450"/>
                  <a:pt x="305237" y="601165"/>
                </a:cubicBezTo>
                <a:cubicBezTo>
                  <a:pt x="383412" y="611881"/>
                  <a:pt x="401178" y="586877"/>
                  <a:pt x="383412" y="508296"/>
                </a:cubicBezTo>
                <a:cubicBezTo>
                  <a:pt x="354985" y="386853"/>
                  <a:pt x="397625" y="326130"/>
                  <a:pt x="511333" y="358278"/>
                </a:cubicBezTo>
                <a:cubicBezTo>
                  <a:pt x="617934" y="390424"/>
                  <a:pt x="628594" y="343990"/>
                  <a:pt x="600167" y="276124"/>
                </a:cubicBezTo>
                <a:cubicBezTo>
                  <a:pt x="557527" y="176112"/>
                  <a:pt x="603720" y="97531"/>
                  <a:pt x="635701" y="11805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08BC81AD-9253-C110-F6F1-67C554F53255}"/>
              </a:ext>
            </a:extLst>
          </p:cNvPr>
          <p:cNvSpPr txBox="1"/>
          <p:nvPr/>
        </p:nvSpPr>
        <p:spPr>
          <a:xfrm>
            <a:off x="7527022" y="3429000"/>
            <a:ext cx="4235823" cy="2708844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r>
              <a:rPr lang="en-US" sz="3000" dirty="0" err="1">
                <a:solidFill>
                  <a:schemeClr val="accent1">
                    <a:lumMod val="75000"/>
                  </a:schemeClr>
                </a:solidFill>
                <a:latin typeface="Algerian" panose="04020705040A02060702" pitchFamily="82" charset="0"/>
              </a:rPr>
              <a:t>Objectifs</a:t>
            </a:r>
            <a:r>
              <a:rPr lang="en-US" sz="3000" dirty="0">
                <a:solidFill>
                  <a:schemeClr val="accent1">
                    <a:lumMod val="75000"/>
                  </a:schemeClr>
                </a:solidFill>
                <a:latin typeface="Algerian" panose="04020705040A02060702" pitchFamily="82" charset="0"/>
              </a:rPr>
              <a:t> &amp; petits pas</a:t>
            </a:r>
          </a:p>
          <a:p>
            <a:pPr algn="just">
              <a:spcAft>
                <a:spcPts val="750"/>
              </a:spcAft>
            </a:pPr>
            <a:r>
              <a:rPr lang="fr-BE" sz="2200" dirty="0">
                <a:solidFill>
                  <a:schemeClr val="accent1">
                    <a:lumMod val="75000"/>
                  </a:schemeClr>
                </a:solidFill>
                <a:latin typeface="Book Antiqua" panose="02040602050305030304" pitchFamily="18" charset="0"/>
              </a:rPr>
              <a:t>Planifiez des objectifs concrets et réalisables. </a:t>
            </a:r>
          </a:p>
          <a:p>
            <a:pPr algn="just">
              <a:spcAft>
                <a:spcPts val="750"/>
              </a:spcAft>
            </a:pPr>
            <a:r>
              <a:rPr lang="fr-BE" sz="2200" dirty="0">
                <a:solidFill>
                  <a:schemeClr val="accent1">
                    <a:lumMod val="75000"/>
                  </a:schemeClr>
                </a:solidFill>
                <a:latin typeface="Book Antiqua" panose="02040602050305030304" pitchFamily="18" charset="0"/>
              </a:rPr>
              <a:t>Pour accroître votre motivation personnelle, divisez vos grands objectifs en plusieurs plus petits à court terme. </a:t>
            </a:r>
          </a:p>
          <a:p>
            <a:pPr algn="just">
              <a:spcAft>
                <a:spcPts val="750"/>
              </a:spcAft>
            </a:pPr>
            <a:r>
              <a:rPr lang="fr-BE" sz="2200" dirty="0">
                <a:solidFill>
                  <a:schemeClr val="accent1">
                    <a:lumMod val="75000"/>
                  </a:schemeClr>
                </a:solidFill>
                <a:latin typeface="Book Antiqua" panose="02040602050305030304" pitchFamily="18" charset="0"/>
              </a:rPr>
              <a:t>Des petits pas mènent à la réussite d’un grand projet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4328690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79" name="Rectangle 3078">
            <a:extLst>
              <a:ext uri="{FF2B5EF4-FFF2-40B4-BE49-F238E27FC236}">
                <a16:creationId xmlns:a16="http://schemas.microsoft.com/office/drawing/2014/main" id="{99F1FFA9-D672-408C-9220-ADEEC6ABDD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84422159-1664-60FC-9D7D-BE86D21BA520}"/>
              </a:ext>
            </a:extLst>
          </p:cNvPr>
          <p:cNvSpPr txBox="1"/>
          <p:nvPr/>
        </p:nvSpPr>
        <p:spPr>
          <a:xfrm>
            <a:off x="609745" y="158269"/>
            <a:ext cx="4500137" cy="3079908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r>
              <a:rPr lang="en-US" sz="2800" dirty="0" err="1">
                <a:solidFill>
                  <a:schemeClr val="bg2"/>
                </a:solidFill>
                <a:latin typeface="Algerian" panose="04020705040A02060702" pitchFamily="82" charset="0"/>
              </a:rPr>
              <a:t>Acteur</a:t>
            </a:r>
            <a:r>
              <a:rPr lang="en-US" sz="2800" dirty="0">
                <a:solidFill>
                  <a:schemeClr val="bg2"/>
                </a:solidFill>
                <a:latin typeface="Algerian" panose="04020705040A02060702" pitchFamily="82" charset="0"/>
              </a:rPr>
              <a:t> de sa vie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900" dirty="0">
                <a:solidFill>
                  <a:schemeClr val="bg2"/>
                </a:solidFill>
                <a:latin typeface="Book Antiqua" panose="02040602050305030304" pitchFamily="18" charset="0"/>
              </a:rPr>
              <a:t>Ne </a:t>
            </a:r>
            <a:r>
              <a:rPr lang="en-US" sz="1900" dirty="0" err="1">
                <a:solidFill>
                  <a:schemeClr val="bg2"/>
                </a:solidFill>
                <a:latin typeface="Book Antiqua" panose="02040602050305030304" pitchFamily="18" charset="0"/>
              </a:rPr>
              <a:t>cherchez</a:t>
            </a:r>
            <a:r>
              <a:rPr lang="en-US" sz="1900" dirty="0">
                <a:solidFill>
                  <a:schemeClr val="bg2"/>
                </a:solidFill>
                <a:latin typeface="Book Antiqua" panose="02040602050305030304" pitchFamily="18" charset="0"/>
              </a:rPr>
              <a:t> pas  </a:t>
            </a:r>
            <a:r>
              <a:rPr lang="en-US" sz="1900" dirty="0" err="1">
                <a:solidFill>
                  <a:schemeClr val="bg2"/>
                </a:solidFill>
                <a:latin typeface="Book Antiqua" panose="02040602050305030304" pitchFamily="18" charset="0"/>
              </a:rPr>
              <a:t>systématiquement</a:t>
            </a:r>
            <a:r>
              <a:rPr lang="en-US" sz="1900" dirty="0">
                <a:solidFill>
                  <a:schemeClr val="bg2"/>
                </a:solidFill>
                <a:latin typeface="Book Antiqua" panose="02040602050305030304" pitchFamily="18" charset="0"/>
              </a:rPr>
              <a:t> des </a:t>
            </a:r>
            <a:r>
              <a:rPr lang="en-US" sz="1900" dirty="0" err="1">
                <a:solidFill>
                  <a:schemeClr val="bg2"/>
                </a:solidFill>
                <a:latin typeface="Book Antiqua" panose="02040602050305030304" pitchFamily="18" charset="0"/>
              </a:rPr>
              <a:t>coupables</a:t>
            </a:r>
            <a:r>
              <a:rPr lang="en-US" sz="1900" dirty="0">
                <a:solidFill>
                  <a:schemeClr val="bg2"/>
                </a:solidFill>
                <a:latin typeface="Book Antiqua" panose="02040602050305030304" pitchFamily="18" charset="0"/>
              </a:rPr>
              <a:t> à </a:t>
            </a:r>
            <a:r>
              <a:rPr lang="en-US" sz="1900" dirty="0" err="1">
                <a:solidFill>
                  <a:schemeClr val="bg2"/>
                </a:solidFill>
                <a:latin typeface="Book Antiqua" panose="02040602050305030304" pitchFamily="18" charset="0"/>
              </a:rPr>
              <a:t>vos</a:t>
            </a:r>
            <a:r>
              <a:rPr lang="en-US" sz="1900" dirty="0">
                <a:solidFill>
                  <a:schemeClr val="bg2"/>
                </a:solidFill>
                <a:latin typeface="Book Antiqua" panose="02040602050305030304" pitchFamily="18" charset="0"/>
              </a:rPr>
              <a:t> </a:t>
            </a:r>
            <a:r>
              <a:rPr lang="en-US" sz="1900" dirty="0" err="1">
                <a:solidFill>
                  <a:schemeClr val="bg2"/>
                </a:solidFill>
                <a:latin typeface="Book Antiqua" panose="02040602050305030304" pitchFamily="18" charset="0"/>
              </a:rPr>
              <a:t>problèmes</a:t>
            </a:r>
            <a:r>
              <a:rPr lang="en-US" sz="1900" dirty="0">
                <a:solidFill>
                  <a:schemeClr val="bg2"/>
                </a:solidFill>
                <a:latin typeface="Book Antiqua" panose="02040602050305030304" pitchFamily="18" charset="0"/>
              </a:rPr>
              <a:t>. 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900" dirty="0">
                <a:solidFill>
                  <a:schemeClr val="bg2"/>
                </a:solidFill>
                <a:latin typeface="Book Antiqua" panose="02040602050305030304" pitchFamily="18" charset="0"/>
              </a:rPr>
              <a:t>La </a:t>
            </a:r>
            <a:r>
              <a:rPr lang="en-US" sz="1900" dirty="0" err="1">
                <a:solidFill>
                  <a:schemeClr val="bg2"/>
                </a:solidFill>
                <a:latin typeface="Book Antiqua" panose="02040602050305030304" pitchFamily="18" charset="0"/>
              </a:rPr>
              <a:t>responsabilité</a:t>
            </a:r>
            <a:r>
              <a:rPr lang="en-US" sz="1900" dirty="0">
                <a:solidFill>
                  <a:schemeClr val="bg2"/>
                </a:solidFill>
                <a:latin typeface="Book Antiqua" panose="02040602050305030304" pitchFamily="18" charset="0"/>
              </a:rPr>
              <a:t> </a:t>
            </a:r>
            <a:r>
              <a:rPr lang="en-US" sz="1900" dirty="0" err="1">
                <a:solidFill>
                  <a:schemeClr val="bg2"/>
                </a:solidFill>
                <a:latin typeface="Book Antiqua" panose="02040602050305030304" pitchFamily="18" charset="0"/>
              </a:rPr>
              <a:t>personnelle</a:t>
            </a:r>
            <a:r>
              <a:rPr lang="en-US" sz="1900" dirty="0">
                <a:solidFill>
                  <a:schemeClr val="bg2"/>
                </a:solidFill>
                <a:latin typeface="Book Antiqua" panose="02040602050305030304" pitchFamily="18" charset="0"/>
              </a:rPr>
              <a:t> </a:t>
            </a:r>
            <a:r>
              <a:rPr lang="en-US" sz="1900" dirty="0" err="1">
                <a:solidFill>
                  <a:schemeClr val="bg2"/>
                </a:solidFill>
                <a:latin typeface="Book Antiqua" panose="02040602050305030304" pitchFamily="18" charset="0"/>
              </a:rPr>
              <a:t>est</a:t>
            </a:r>
            <a:r>
              <a:rPr lang="en-US" sz="1900" dirty="0">
                <a:solidFill>
                  <a:schemeClr val="bg2"/>
                </a:solidFill>
                <a:latin typeface="Book Antiqua" panose="02040602050305030304" pitchFamily="18" charset="0"/>
              </a:rPr>
              <a:t> un aspect important pour </a:t>
            </a:r>
            <a:r>
              <a:rPr lang="en-US" sz="1900" dirty="0" err="1">
                <a:solidFill>
                  <a:schemeClr val="bg2"/>
                </a:solidFill>
                <a:latin typeface="Book Antiqua" panose="02040602050305030304" pitchFamily="18" charset="0"/>
              </a:rPr>
              <a:t>sortir</a:t>
            </a:r>
            <a:r>
              <a:rPr lang="en-US" sz="1900" dirty="0">
                <a:solidFill>
                  <a:schemeClr val="bg2"/>
                </a:solidFill>
                <a:latin typeface="Book Antiqua" panose="02040602050305030304" pitchFamily="18" charset="0"/>
              </a:rPr>
              <a:t> </a:t>
            </a:r>
            <a:r>
              <a:rPr lang="en-US" sz="1900" dirty="0" err="1">
                <a:solidFill>
                  <a:schemeClr val="bg2"/>
                </a:solidFill>
                <a:latin typeface="Book Antiqua" panose="02040602050305030304" pitchFamily="18" charset="0"/>
              </a:rPr>
              <a:t>rapidement</a:t>
            </a:r>
            <a:r>
              <a:rPr lang="en-US" sz="1900" dirty="0">
                <a:solidFill>
                  <a:schemeClr val="bg2"/>
                </a:solidFill>
                <a:latin typeface="Book Antiqua" panose="02040602050305030304" pitchFamily="18" charset="0"/>
              </a:rPr>
              <a:t> </a:t>
            </a:r>
            <a:r>
              <a:rPr lang="en-US" sz="1900" dirty="0" err="1">
                <a:solidFill>
                  <a:schemeClr val="bg2"/>
                </a:solidFill>
                <a:latin typeface="Book Antiqua" panose="02040602050305030304" pitchFamily="18" charset="0"/>
              </a:rPr>
              <a:t>d’une</a:t>
            </a:r>
            <a:r>
              <a:rPr lang="en-US" sz="1900" dirty="0">
                <a:solidFill>
                  <a:schemeClr val="bg2"/>
                </a:solidFill>
                <a:latin typeface="Book Antiqua" panose="02040602050305030304" pitchFamily="18" charset="0"/>
              </a:rPr>
              <a:t> situation de crise.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900" dirty="0" err="1">
                <a:solidFill>
                  <a:schemeClr val="bg2"/>
                </a:solidFill>
                <a:latin typeface="Book Antiqua" panose="02040602050305030304" pitchFamily="18" charset="0"/>
              </a:rPr>
              <a:t>Assumez</a:t>
            </a:r>
            <a:r>
              <a:rPr lang="en-US" sz="1900" dirty="0">
                <a:solidFill>
                  <a:schemeClr val="bg2"/>
                </a:solidFill>
                <a:latin typeface="Book Antiqua" panose="02040602050305030304" pitchFamily="18" charset="0"/>
              </a:rPr>
              <a:t> </a:t>
            </a:r>
            <a:r>
              <a:rPr lang="en-US" sz="1900" dirty="0" err="1">
                <a:solidFill>
                  <a:schemeClr val="bg2"/>
                </a:solidFill>
                <a:latin typeface="Book Antiqua" panose="02040602050305030304" pitchFamily="18" charset="0"/>
              </a:rPr>
              <a:t>votre</a:t>
            </a:r>
            <a:r>
              <a:rPr lang="en-US" sz="1900" dirty="0">
                <a:solidFill>
                  <a:schemeClr val="bg2"/>
                </a:solidFill>
                <a:latin typeface="Book Antiqua" panose="02040602050305030304" pitchFamily="18" charset="0"/>
              </a:rPr>
              <a:t> </a:t>
            </a:r>
            <a:r>
              <a:rPr lang="en-US" sz="1900" dirty="0" err="1">
                <a:solidFill>
                  <a:schemeClr val="bg2"/>
                </a:solidFill>
                <a:latin typeface="Book Antiqua" panose="02040602050305030304" pitchFamily="18" charset="0"/>
              </a:rPr>
              <a:t>responsabilité</a:t>
            </a:r>
            <a:r>
              <a:rPr lang="en-US" sz="1900" dirty="0">
                <a:solidFill>
                  <a:schemeClr val="bg2"/>
                </a:solidFill>
                <a:latin typeface="Book Antiqua" panose="02040602050305030304" pitchFamily="18" charset="0"/>
              </a:rPr>
              <a:t>, </a:t>
            </a:r>
            <a:r>
              <a:rPr lang="en-US" sz="1900" dirty="0" err="1">
                <a:solidFill>
                  <a:schemeClr val="bg2"/>
                </a:solidFill>
                <a:latin typeface="Book Antiqua" panose="02040602050305030304" pitchFamily="18" charset="0"/>
              </a:rPr>
              <a:t>en</a:t>
            </a:r>
            <a:r>
              <a:rPr lang="en-US" sz="1900" dirty="0">
                <a:solidFill>
                  <a:schemeClr val="bg2"/>
                </a:solidFill>
                <a:latin typeface="Book Antiqua" panose="02040602050305030304" pitchFamily="18" charset="0"/>
              </a:rPr>
              <a:t> acceptant </a:t>
            </a:r>
            <a:r>
              <a:rPr lang="en-US" sz="1900" dirty="0" err="1">
                <a:solidFill>
                  <a:schemeClr val="bg2"/>
                </a:solidFill>
                <a:latin typeface="Book Antiqua" panose="02040602050305030304" pitchFamily="18" charset="0"/>
              </a:rPr>
              <a:t>vos</a:t>
            </a:r>
            <a:r>
              <a:rPr lang="en-US" sz="1900" dirty="0">
                <a:solidFill>
                  <a:schemeClr val="bg2"/>
                </a:solidFill>
                <a:latin typeface="Book Antiqua" panose="02040602050305030304" pitchFamily="18" charset="0"/>
              </a:rPr>
              <a:t> </a:t>
            </a:r>
            <a:r>
              <a:rPr lang="en-US" sz="1900" dirty="0" err="1">
                <a:solidFill>
                  <a:schemeClr val="bg2"/>
                </a:solidFill>
                <a:latin typeface="Book Antiqua" panose="02040602050305030304" pitchFamily="18" charset="0"/>
              </a:rPr>
              <a:t>erreurs</a:t>
            </a:r>
            <a:r>
              <a:rPr lang="en-US" sz="1900" dirty="0">
                <a:solidFill>
                  <a:schemeClr val="bg2"/>
                </a:solidFill>
                <a:latin typeface="Book Antiqua" panose="02040602050305030304" pitchFamily="18" charset="0"/>
              </a:rPr>
              <a:t> </a:t>
            </a:r>
            <a:r>
              <a:rPr lang="en-US" sz="1900" dirty="0" err="1">
                <a:solidFill>
                  <a:schemeClr val="bg2"/>
                </a:solidFill>
                <a:latin typeface="Book Antiqua" panose="02040602050305030304" pitchFamily="18" charset="0"/>
              </a:rPr>
              <a:t>ou</a:t>
            </a:r>
            <a:r>
              <a:rPr lang="en-US" sz="1900" dirty="0">
                <a:solidFill>
                  <a:schemeClr val="bg2"/>
                </a:solidFill>
                <a:latin typeface="Book Antiqua" panose="02040602050305030304" pitchFamily="18" charset="0"/>
              </a:rPr>
              <a:t> </a:t>
            </a:r>
            <a:r>
              <a:rPr lang="en-US" sz="1900" dirty="0" err="1">
                <a:solidFill>
                  <a:schemeClr val="bg2"/>
                </a:solidFill>
                <a:latin typeface="Book Antiqua" panose="02040602050305030304" pitchFamily="18" charset="0"/>
              </a:rPr>
              <a:t>manquements</a:t>
            </a:r>
            <a:r>
              <a:rPr lang="en-US" sz="1900" dirty="0">
                <a:solidFill>
                  <a:schemeClr val="bg2"/>
                </a:solidFill>
                <a:latin typeface="Book Antiqua" panose="02040602050305030304" pitchFamily="18" charset="0"/>
              </a:rPr>
              <a:t>, </a:t>
            </a:r>
            <a:r>
              <a:rPr lang="en-US" sz="1900" dirty="0" err="1">
                <a:solidFill>
                  <a:schemeClr val="bg2"/>
                </a:solidFill>
                <a:latin typeface="Book Antiqua" panose="02040602050305030304" pitchFamily="18" charset="0"/>
              </a:rPr>
              <a:t>ce</a:t>
            </a:r>
            <a:r>
              <a:rPr lang="en-US" sz="1900" dirty="0">
                <a:solidFill>
                  <a:schemeClr val="bg2"/>
                </a:solidFill>
                <a:latin typeface="Book Antiqua" panose="02040602050305030304" pitchFamily="18" charset="0"/>
              </a:rPr>
              <a:t> qui </a:t>
            </a:r>
            <a:r>
              <a:rPr lang="en-US" sz="1900" dirty="0" err="1">
                <a:solidFill>
                  <a:schemeClr val="bg2"/>
                </a:solidFill>
                <a:latin typeface="Book Antiqua" panose="02040602050305030304" pitchFamily="18" charset="0"/>
              </a:rPr>
              <a:t>vous</a:t>
            </a:r>
            <a:r>
              <a:rPr lang="en-US" sz="1900" dirty="0">
                <a:solidFill>
                  <a:schemeClr val="bg2"/>
                </a:solidFill>
                <a:latin typeface="Book Antiqua" panose="02040602050305030304" pitchFamily="18" charset="0"/>
              </a:rPr>
              <a:t> </a:t>
            </a:r>
            <a:r>
              <a:rPr lang="en-US" sz="1900" dirty="0" err="1">
                <a:solidFill>
                  <a:schemeClr val="bg2"/>
                </a:solidFill>
                <a:latin typeface="Book Antiqua" panose="02040602050305030304" pitchFamily="18" charset="0"/>
              </a:rPr>
              <a:t>permettra</a:t>
            </a:r>
            <a:r>
              <a:rPr lang="en-US" sz="1900" dirty="0">
                <a:solidFill>
                  <a:schemeClr val="bg2"/>
                </a:solidFill>
                <a:latin typeface="Book Antiqua" panose="02040602050305030304" pitchFamily="18" charset="0"/>
              </a:rPr>
              <a:t> de </a:t>
            </a:r>
            <a:r>
              <a:rPr lang="en-US" sz="1900" dirty="0" err="1">
                <a:solidFill>
                  <a:schemeClr val="bg2"/>
                </a:solidFill>
                <a:latin typeface="Book Antiqua" panose="02040602050305030304" pitchFamily="18" charset="0"/>
              </a:rPr>
              <a:t>vous</a:t>
            </a:r>
            <a:r>
              <a:rPr lang="en-US" sz="1900" dirty="0">
                <a:solidFill>
                  <a:schemeClr val="bg2"/>
                </a:solidFill>
                <a:latin typeface="Book Antiqua" panose="02040602050305030304" pitchFamily="18" charset="0"/>
              </a:rPr>
              <a:t> </a:t>
            </a:r>
            <a:r>
              <a:rPr lang="en-US" sz="1900" dirty="0" err="1">
                <a:solidFill>
                  <a:schemeClr val="bg2"/>
                </a:solidFill>
                <a:latin typeface="Book Antiqua" panose="02040602050305030304" pitchFamily="18" charset="0"/>
              </a:rPr>
              <a:t>orienter</a:t>
            </a:r>
            <a:r>
              <a:rPr lang="en-US" sz="1900" dirty="0">
                <a:solidFill>
                  <a:schemeClr val="bg2"/>
                </a:solidFill>
                <a:latin typeface="Book Antiqua" panose="02040602050305030304" pitchFamily="18" charset="0"/>
              </a:rPr>
              <a:t> </a:t>
            </a:r>
            <a:r>
              <a:rPr lang="en-US" sz="1900" dirty="0" err="1">
                <a:solidFill>
                  <a:schemeClr val="bg2"/>
                </a:solidFill>
                <a:latin typeface="Book Antiqua" panose="02040602050305030304" pitchFamily="18" charset="0"/>
              </a:rPr>
              <a:t>rapidement</a:t>
            </a:r>
            <a:r>
              <a:rPr lang="en-US" sz="1900" dirty="0">
                <a:solidFill>
                  <a:schemeClr val="bg2"/>
                </a:solidFill>
                <a:latin typeface="Book Antiqua" panose="02040602050305030304" pitchFamily="18" charset="0"/>
              </a:rPr>
              <a:t> </a:t>
            </a:r>
            <a:r>
              <a:rPr lang="en-US" sz="1900" dirty="0" err="1">
                <a:solidFill>
                  <a:schemeClr val="bg2"/>
                </a:solidFill>
                <a:latin typeface="Book Antiqua" panose="02040602050305030304" pitchFamily="18" charset="0"/>
              </a:rPr>
              <a:t>vers</a:t>
            </a:r>
            <a:r>
              <a:rPr lang="en-US" sz="1900" dirty="0">
                <a:solidFill>
                  <a:schemeClr val="bg2"/>
                </a:solidFill>
                <a:latin typeface="Book Antiqua" panose="02040602050305030304" pitchFamily="18" charset="0"/>
              </a:rPr>
              <a:t> les solutions </a:t>
            </a:r>
            <a:r>
              <a:rPr lang="en-US" sz="1900" dirty="0" err="1">
                <a:solidFill>
                  <a:schemeClr val="bg2"/>
                </a:solidFill>
                <a:latin typeface="Book Antiqua" panose="02040602050305030304" pitchFamily="18" charset="0"/>
              </a:rPr>
              <a:t>rapides</a:t>
            </a:r>
            <a:r>
              <a:rPr lang="en-US" sz="1900" dirty="0">
                <a:solidFill>
                  <a:schemeClr val="bg2"/>
                </a:solidFill>
                <a:latin typeface="Book Antiqua" panose="02040602050305030304" pitchFamily="18" charset="0"/>
              </a:rPr>
              <a:t> à </a:t>
            </a:r>
            <a:r>
              <a:rPr lang="en-US" sz="1900" dirty="0" err="1">
                <a:solidFill>
                  <a:schemeClr val="bg2"/>
                </a:solidFill>
                <a:latin typeface="Book Antiqua" panose="02040602050305030304" pitchFamily="18" charset="0"/>
              </a:rPr>
              <a:t>mettre</a:t>
            </a:r>
            <a:r>
              <a:rPr lang="en-US" sz="1900" dirty="0">
                <a:solidFill>
                  <a:schemeClr val="bg2"/>
                </a:solidFill>
                <a:latin typeface="Book Antiqua" panose="02040602050305030304" pitchFamily="18" charset="0"/>
              </a:rPr>
              <a:t> </a:t>
            </a:r>
            <a:r>
              <a:rPr lang="en-US" sz="1900" dirty="0" err="1">
                <a:solidFill>
                  <a:schemeClr val="bg2"/>
                </a:solidFill>
                <a:latin typeface="Book Antiqua" panose="02040602050305030304" pitchFamily="18" charset="0"/>
              </a:rPr>
              <a:t>en</a:t>
            </a:r>
            <a:r>
              <a:rPr lang="en-US" sz="1900" dirty="0">
                <a:solidFill>
                  <a:schemeClr val="bg2"/>
                </a:solidFill>
                <a:latin typeface="Book Antiqua" panose="02040602050305030304" pitchFamily="18" charset="0"/>
              </a:rPr>
              <a:t> </a:t>
            </a:r>
            <a:r>
              <a:rPr lang="en-US" sz="1900" dirty="0" err="1">
                <a:solidFill>
                  <a:schemeClr val="bg2"/>
                </a:solidFill>
                <a:latin typeface="Book Antiqua" panose="02040602050305030304" pitchFamily="18" charset="0"/>
              </a:rPr>
              <a:t>œuvre</a:t>
            </a:r>
            <a:r>
              <a:rPr lang="en-US" sz="1900" dirty="0">
                <a:solidFill>
                  <a:schemeClr val="bg2"/>
                </a:solidFill>
                <a:latin typeface="Book Antiqua" panose="02040602050305030304" pitchFamily="18" charset="0"/>
              </a:rPr>
              <a:t>.</a:t>
            </a:r>
          </a:p>
        </p:txBody>
      </p:sp>
      <p:pic>
        <p:nvPicPr>
          <p:cNvPr id="3074" name="Picture 2" descr="ÊTRE ACTEUR DE SA VIE - YouTube">
            <a:extLst>
              <a:ext uri="{FF2B5EF4-FFF2-40B4-BE49-F238E27FC236}">
                <a16:creationId xmlns:a16="http://schemas.microsoft.com/office/drawing/2014/main" id="{1B6161A5-BC0E-1D6B-0E27-A8F5DADACCF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885" r="-1" b="16523"/>
          <a:stretch/>
        </p:blipFill>
        <p:spPr bwMode="auto">
          <a:xfrm>
            <a:off x="5567082" y="-4"/>
            <a:ext cx="6624918" cy="3358394"/>
          </a:xfrm>
          <a:custGeom>
            <a:avLst/>
            <a:gdLst/>
            <a:ahLst/>
            <a:cxnLst/>
            <a:rect l="l" t="t" r="r" b="b"/>
            <a:pathLst>
              <a:path w="7287684" h="3694372">
                <a:moveTo>
                  <a:pt x="1047969" y="0"/>
                </a:moveTo>
                <a:lnTo>
                  <a:pt x="7287684" y="0"/>
                </a:lnTo>
                <a:lnTo>
                  <a:pt x="7287684" y="814388"/>
                </a:lnTo>
                <a:lnTo>
                  <a:pt x="7287684" y="3694372"/>
                </a:lnTo>
                <a:lnTo>
                  <a:pt x="471411" y="3694372"/>
                </a:lnTo>
                <a:lnTo>
                  <a:pt x="470992" y="3686621"/>
                </a:lnTo>
                <a:cubicBezTo>
                  <a:pt x="458999" y="3642419"/>
                  <a:pt x="427907" y="3602236"/>
                  <a:pt x="376383" y="3554015"/>
                </a:cubicBezTo>
                <a:cubicBezTo>
                  <a:pt x="315976" y="3500438"/>
                  <a:pt x="255568" y="3454003"/>
                  <a:pt x="170288" y="3407569"/>
                </a:cubicBezTo>
                <a:cubicBezTo>
                  <a:pt x="365723" y="3382565"/>
                  <a:pt x="163181" y="3296841"/>
                  <a:pt x="230695" y="3243263"/>
                </a:cubicBezTo>
                <a:cubicBezTo>
                  <a:pt x="369276" y="3221831"/>
                  <a:pt x="479431" y="3393282"/>
                  <a:pt x="667759" y="3343275"/>
                </a:cubicBezTo>
                <a:cubicBezTo>
                  <a:pt x="440344" y="3196828"/>
                  <a:pt x="184501" y="3150393"/>
                  <a:pt x="17493" y="2953940"/>
                </a:cubicBezTo>
                <a:cubicBezTo>
                  <a:pt x="56580" y="2911078"/>
                  <a:pt x="95667" y="2953940"/>
                  <a:pt x="127647" y="2936081"/>
                </a:cubicBezTo>
                <a:cubicBezTo>
                  <a:pt x="127647" y="2925365"/>
                  <a:pt x="500751" y="2993232"/>
                  <a:pt x="522071" y="2714625"/>
                </a:cubicBezTo>
                <a:cubicBezTo>
                  <a:pt x="529178" y="2714625"/>
                  <a:pt x="536285" y="2714625"/>
                  <a:pt x="543391" y="2703909"/>
                </a:cubicBezTo>
                <a:cubicBezTo>
                  <a:pt x="582478" y="2664619"/>
                  <a:pt x="546945" y="2571750"/>
                  <a:pt x="610905" y="2564606"/>
                </a:cubicBezTo>
                <a:cubicBezTo>
                  <a:pt x="681973" y="2557462"/>
                  <a:pt x="749487" y="2525315"/>
                  <a:pt x="824107" y="2543175"/>
                </a:cubicBezTo>
                <a:cubicBezTo>
                  <a:pt x="880961" y="2557462"/>
                  <a:pt x="941368" y="2575322"/>
                  <a:pt x="1001776" y="2575322"/>
                </a:cubicBezTo>
                <a:cubicBezTo>
                  <a:pt x="1065736" y="2575322"/>
                  <a:pt x="1154570" y="2696766"/>
                  <a:pt x="1193658" y="2536031"/>
                </a:cubicBezTo>
                <a:cubicBezTo>
                  <a:pt x="1193658" y="2528888"/>
                  <a:pt x="1303812" y="2546747"/>
                  <a:pt x="1364219" y="2553891"/>
                </a:cubicBezTo>
                <a:cubicBezTo>
                  <a:pt x="1413966" y="2561035"/>
                  <a:pt x="1474374" y="2593181"/>
                  <a:pt x="1509907" y="2528888"/>
                </a:cubicBezTo>
                <a:cubicBezTo>
                  <a:pt x="1527674" y="2489596"/>
                  <a:pt x="1442393" y="2418159"/>
                  <a:pt x="1367772" y="2411015"/>
                </a:cubicBezTo>
                <a:cubicBezTo>
                  <a:pt x="1300259" y="2403872"/>
                  <a:pt x="1232745" y="2396728"/>
                  <a:pt x="1168784" y="2411015"/>
                </a:cubicBezTo>
                <a:cubicBezTo>
                  <a:pt x="1090610" y="2428875"/>
                  <a:pt x="1047969" y="2400300"/>
                  <a:pt x="1026649" y="2336007"/>
                </a:cubicBezTo>
                <a:cubicBezTo>
                  <a:pt x="1001776" y="2268141"/>
                  <a:pt x="955582" y="2232422"/>
                  <a:pt x="891621" y="2200275"/>
                </a:cubicBezTo>
                <a:cubicBezTo>
                  <a:pt x="735273" y="2121694"/>
                  <a:pt x="586032" y="2028825"/>
                  <a:pt x="415470" y="1982390"/>
                </a:cubicBezTo>
                <a:cubicBezTo>
                  <a:pt x="383490" y="1975246"/>
                  <a:pt x="344403" y="1960959"/>
                  <a:pt x="330189" y="1900238"/>
                </a:cubicBezTo>
                <a:cubicBezTo>
                  <a:pt x="792127" y="1993106"/>
                  <a:pt x="1211424" y="2232422"/>
                  <a:pt x="1687576" y="2218135"/>
                </a:cubicBezTo>
                <a:cubicBezTo>
                  <a:pt x="1559654" y="2143125"/>
                  <a:pt x="1406860" y="2139554"/>
                  <a:pt x="1268278" y="2085975"/>
                </a:cubicBezTo>
                <a:cubicBezTo>
                  <a:pt x="1367772" y="2046685"/>
                  <a:pt x="1460160" y="2089547"/>
                  <a:pt x="1552548" y="2110978"/>
                </a:cubicBezTo>
                <a:cubicBezTo>
                  <a:pt x="1630722" y="2128837"/>
                  <a:pt x="1701789" y="2132410"/>
                  <a:pt x="1708896" y="2021681"/>
                </a:cubicBezTo>
                <a:cubicBezTo>
                  <a:pt x="1708896" y="2010965"/>
                  <a:pt x="1708896" y="2003821"/>
                  <a:pt x="1708896" y="1993106"/>
                </a:cubicBezTo>
                <a:cubicBezTo>
                  <a:pt x="1680469" y="1946672"/>
                  <a:pt x="1641382" y="1925240"/>
                  <a:pt x="1591635" y="1910953"/>
                </a:cubicBezTo>
                <a:cubicBezTo>
                  <a:pt x="1563208" y="1903809"/>
                  <a:pt x="1524121" y="1889522"/>
                  <a:pt x="1524121" y="1857375"/>
                </a:cubicBezTo>
                <a:cubicBezTo>
                  <a:pt x="1527674" y="1735931"/>
                  <a:pt x="1431733" y="1700212"/>
                  <a:pt x="1339346" y="1664493"/>
                </a:cubicBezTo>
                <a:cubicBezTo>
                  <a:pt x="1389093" y="1603772"/>
                  <a:pt x="1431733" y="1646635"/>
                  <a:pt x="1470820" y="1643062"/>
                </a:cubicBezTo>
                <a:cubicBezTo>
                  <a:pt x="1495694" y="1639491"/>
                  <a:pt x="1520567" y="1635919"/>
                  <a:pt x="1520567" y="1603772"/>
                </a:cubicBezTo>
                <a:cubicBezTo>
                  <a:pt x="1520567" y="1578769"/>
                  <a:pt x="1509907" y="1546622"/>
                  <a:pt x="1485034" y="1546622"/>
                </a:cubicBezTo>
                <a:cubicBezTo>
                  <a:pt x="1328686" y="1543050"/>
                  <a:pt x="1239851" y="1371600"/>
                  <a:pt x="1076396" y="1371600"/>
                </a:cubicBezTo>
                <a:cubicBezTo>
                  <a:pt x="976902" y="1371600"/>
                  <a:pt x="1126144" y="1275159"/>
                  <a:pt x="1044416" y="1235869"/>
                </a:cubicBezTo>
                <a:cubicBezTo>
                  <a:pt x="1026649" y="1225153"/>
                  <a:pt x="1094163" y="1210866"/>
                  <a:pt x="1122590" y="1214437"/>
                </a:cubicBezTo>
                <a:cubicBezTo>
                  <a:pt x="1151017" y="1218009"/>
                  <a:pt x="1175891" y="1243013"/>
                  <a:pt x="1211424" y="1225153"/>
                </a:cubicBezTo>
                <a:cubicBezTo>
                  <a:pt x="1229191" y="1160860"/>
                  <a:pt x="1182997" y="1135856"/>
                  <a:pt x="1140357" y="1117997"/>
                </a:cubicBezTo>
                <a:cubicBezTo>
                  <a:pt x="1047969" y="1075135"/>
                  <a:pt x="955582" y="1025129"/>
                  <a:pt x="852534" y="1010841"/>
                </a:cubicBezTo>
                <a:cubicBezTo>
                  <a:pt x="817001" y="1007269"/>
                  <a:pt x="795680" y="989409"/>
                  <a:pt x="799234" y="953690"/>
                </a:cubicBezTo>
                <a:cubicBezTo>
                  <a:pt x="806340" y="907256"/>
                  <a:pt x="841874" y="921544"/>
                  <a:pt x="870301" y="925115"/>
                </a:cubicBezTo>
                <a:cubicBezTo>
                  <a:pt x="888068" y="928688"/>
                  <a:pt x="905835" y="939403"/>
                  <a:pt x="923602" y="914400"/>
                </a:cubicBezTo>
                <a:cubicBezTo>
                  <a:pt x="611794" y="724198"/>
                  <a:pt x="409919" y="684684"/>
                  <a:pt x="132090" y="589415"/>
                </a:cubicBezTo>
                <a:lnTo>
                  <a:pt x="31922" y="552917"/>
                </a:lnTo>
                <a:lnTo>
                  <a:pt x="26859" y="541335"/>
                </a:lnTo>
                <a:cubicBezTo>
                  <a:pt x="20137" y="534929"/>
                  <a:pt x="8953" y="532232"/>
                  <a:pt x="0" y="527681"/>
                </a:cubicBezTo>
                <a:cubicBezTo>
                  <a:pt x="5969" y="516305"/>
                  <a:pt x="7617" y="502963"/>
                  <a:pt x="17905" y="493550"/>
                </a:cubicBezTo>
                <a:cubicBezTo>
                  <a:pt x="23947" y="488022"/>
                  <a:pt x="35344" y="487159"/>
                  <a:pt x="44763" y="486724"/>
                </a:cubicBezTo>
                <a:lnTo>
                  <a:pt x="165722" y="483650"/>
                </a:lnTo>
                <a:lnTo>
                  <a:pt x="193385" y="498723"/>
                </a:lnTo>
                <a:cubicBezTo>
                  <a:pt x="210263" y="511671"/>
                  <a:pt x="227142" y="525066"/>
                  <a:pt x="315976" y="535781"/>
                </a:cubicBezTo>
                <a:cubicBezTo>
                  <a:pt x="401257" y="546497"/>
                  <a:pt x="479431" y="582216"/>
                  <a:pt x="575372" y="525066"/>
                </a:cubicBezTo>
                <a:cubicBezTo>
                  <a:pt x="639332" y="485775"/>
                  <a:pt x="742380" y="528637"/>
                  <a:pt x="820554" y="560785"/>
                </a:cubicBezTo>
                <a:cubicBezTo>
                  <a:pt x="884515" y="589360"/>
                  <a:pt x="948475" y="596503"/>
                  <a:pt x="1033756" y="560785"/>
                </a:cubicBezTo>
                <a:cubicBezTo>
                  <a:pt x="955582" y="539354"/>
                  <a:pt x="895175" y="521494"/>
                  <a:pt x="834767" y="507206"/>
                </a:cubicBezTo>
                <a:cubicBezTo>
                  <a:pt x="785020" y="496491"/>
                  <a:pt x="756593" y="471488"/>
                  <a:pt x="760147" y="417909"/>
                </a:cubicBezTo>
                <a:cubicBezTo>
                  <a:pt x="760147" y="389334"/>
                  <a:pt x="749487" y="350044"/>
                  <a:pt x="785020" y="335757"/>
                </a:cubicBezTo>
                <a:cubicBezTo>
                  <a:pt x="813447" y="321469"/>
                  <a:pt x="852534" y="335757"/>
                  <a:pt x="866748" y="360759"/>
                </a:cubicBezTo>
                <a:cubicBezTo>
                  <a:pt x="884515" y="407194"/>
                  <a:pt x="902281" y="450056"/>
                  <a:pt x="962689" y="453629"/>
                </a:cubicBezTo>
                <a:cubicBezTo>
                  <a:pt x="1044416" y="460771"/>
                  <a:pt x="998222" y="432197"/>
                  <a:pt x="984009" y="396478"/>
                </a:cubicBezTo>
                <a:cubicBezTo>
                  <a:pt x="969795" y="357188"/>
                  <a:pt x="1012436" y="346472"/>
                  <a:pt x="1040863" y="353615"/>
                </a:cubicBezTo>
                <a:cubicBezTo>
                  <a:pt x="1147464" y="385763"/>
                  <a:pt x="1257618" y="328613"/>
                  <a:pt x="1367772" y="375047"/>
                </a:cubicBezTo>
                <a:cubicBezTo>
                  <a:pt x="1339346" y="260747"/>
                  <a:pt x="1278938" y="210741"/>
                  <a:pt x="1151017" y="192881"/>
                </a:cubicBezTo>
                <a:cubicBezTo>
                  <a:pt x="1104823" y="189310"/>
                  <a:pt x="1055076" y="196453"/>
                  <a:pt x="1012436" y="164306"/>
                </a:cubicBezTo>
                <a:cubicBezTo>
                  <a:pt x="987562" y="146447"/>
                  <a:pt x="962689" y="125016"/>
                  <a:pt x="980456" y="89297"/>
                </a:cubicBezTo>
                <a:cubicBezTo>
                  <a:pt x="991116" y="64294"/>
                  <a:pt x="1019542" y="64294"/>
                  <a:pt x="1044416" y="71437"/>
                </a:cubicBezTo>
                <a:cubicBezTo>
                  <a:pt x="1147464" y="110728"/>
                  <a:pt x="1257618" y="121444"/>
                  <a:pt x="1364219" y="135731"/>
                </a:cubicBezTo>
                <a:cubicBezTo>
                  <a:pt x="1381986" y="139303"/>
                  <a:pt x="1399753" y="146447"/>
                  <a:pt x="1417520" y="110728"/>
                </a:cubicBezTo>
                <a:cubicBezTo>
                  <a:pt x="1293152" y="78581"/>
                  <a:pt x="1172337" y="35719"/>
                  <a:pt x="1047969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PRH - Personnalité et Relations Humaines">
            <a:extLst>
              <a:ext uri="{FF2B5EF4-FFF2-40B4-BE49-F238E27FC236}">
                <a16:creationId xmlns:a16="http://schemas.microsoft.com/office/drawing/2014/main" id="{D8876CD8-6FEE-4BF6-E7BF-D553F5A4EE0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730" b="13020"/>
          <a:stretch/>
        </p:blipFill>
        <p:spPr bwMode="auto">
          <a:xfrm>
            <a:off x="232621" y="3644688"/>
            <a:ext cx="6706061" cy="3055043"/>
          </a:xfrm>
          <a:custGeom>
            <a:avLst/>
            <a:gdLst/>
            <a:ahLst/>
            <a:cxnLst/>
            <a:rect l="l" t="t" r="r" b="b"/>
            <a:pathLst>
              <a:path w="7472381" h="3055043">
                <a:moveTo>
                  <a:pt x="638975" y="0"/>
                </a:moveTo>
                <a:lnTo>
                  <a:pt x="7472381" y="0"/>
                </a:lnTo>
                <a:lnTo>
                  <a:pt x="7472381" y="2579984"/>
                </a:lnTo>
                <a:lnTo>
                  <a:pt x="7472381" y="3055043"/>
                </a:lnTo>
                <a:lnTo>
                  <a:pt x="6992676" y="3055043"/>
                </a:lnTo>
                <a:lnTo>
                  <a:pt x="1946893" y="3055043"/>
                </a:lnTo>
                <a:cubicBezTo>
                  <a:pt x="1801205" y="2983605"/>
                  <a:pt x="1662624" y="2897880"/>
                  <a:pt x="1506276" y="2855018"/>
                </a:cubicBezTo>
                <a:cubicBezTo>
                  <a:pt x="1399675" y="2826443"/>
                  <a:pt x="1296627" y="2776437"/>
                  <a:pt x="1314394" y="2626417"/>
                </a:cubicBezTo>
                <a:cubicBezTo>
                  <a:pt x="1317947" y="2583555"/>
                  <a:pt x="1289520" y="2551409"/>
                  <a:pt x="1246880" y="2562124"/>
                </a:cubicBezTo>
                <a:cubicBezTo>
                  <a:pt x="1165153" y="2583555"/>
                  <a:pt x="1126065" y="2522833"/>
                  <a:pt x="1079872" y="2476399"/>
                </a:cubicBezTo>
                <a:cubicBezTo>
                  <a:pt x="998144" y="2394247"/>
                  <a:pt x="919970" y="2308520"/>
                  <a:pt x="788495" y="2294233"/>
                </a:cubicBezTo>
                <a:cubicBezTo>
                  <a:pt x="813369" y="2229939"/>
                  <a:pt x="856009" y="2237083"/>
                  <a:pt x="895097" y="2251371"/>
                </a:cubicBezTo>
                <a:cubicBezTo>
                  <a:pt x="998144" y="2287090"/>
                  <a:pt x="1101192" y="2326380"/>
                  <a:pt x="1204239" y="2362099"/>
                </a:cubicBezTo>
                <a:cubicBezTo>
                  <a:pt x="1271754" y="2383530"/>
                  <a:pt x="1339267" y="2415677"/>
                  <a:pt x="1428102" y="2390674"/>
                </a:cubicBezTo>
                <a:cubicBezTo>
                  <a:pt x="1349928" y="2262087"/>
                  <a:pt x="1218453" y="2237083"/>
                  <a:pt x="1111852" y="2197793"/>
                </a:cubicBezTo>
                <a:cubicBezTo>
                  <a:pt x="980377" y="2147787"/>
                  <a:pt x="902203" y="2054918"/>
                  <a:pt x="806262" y="1947762"/>
                </a:cubicBezTo>
                <a:cubicBezTo>
                  <a:pt x="902203" y="1919187"/>
                  <a:pt x="962610" y="1997768"/>
                  <a:pt x="1040785" y="1994196"/>
                </a:cubicBezTo>
                <a:cubicBezTo>
                  <a:pt x="1044338" y="1983480"/>
                  <a:pt x="1051445" y="1962049"/>
                  <a:pt x="1051445" y="1962049"/>
                </a:cubicBezTo>
                <a:cubicBezTo>
                  <a:pt x="923523" y="1904899"/>
                  <a:pt x="866670" y="1797743"/>
                  <a:pt x="845349" y="1665583"/>
                </a:cubicBezTo>
                <a:cubicBezTo>
                  <a:pt x="838243" y="1597718"/>
                  <a:pt x="792049" y="1576287"/>
                  <a:pt x="745855" y="1544140"/>
                </a:cubicBezTo>
                <a:cubicBezTo>
                  <a:pt x="589507" y="1433411"/>
                  <a:pt x="422499" y="1333399"/>
                  <a:pt x="291024" y="1183381"/>
                </a:cubicBezTo>
                <a:cubicBezTo>
                  <a:pt x="443819" y="1201239"/>
                  <a:pt x="564633" y="1301252"/>
                  <a:pt x="724535" y="1344115"/>
                </a:cubicBezTo>
                <a:cubicBezTo>
                  <a:pt x="596614" y="1179808"/>
                  <a:pt x="429605" y="1094083"/>
                  <a:pt x="276811" y="994071"/>
                </a:cubicBezTo>
                <a:cubicBezTo>
                  <a:pt x="205743" y="947637"/>
                  <a:pt x="141783" y="890486"/>
                  <a:pt x="60055" y="865484"/>
                </a:cubicBezTo>
                <a:cubicBezTo>
                  <a:pt x="31628" y="858340"/>
                  <a:pt x="-18119" y="840481"/>
                  <a:pt x="6755" y="790474"/>
                </a:cubicBezTo>
                <a:cubicBezTo>
                  <a:pt x="28075" y="747612"/>
                  <a:pt x="67162" y="761900"/>
                  <a:pt x="102696" y="772614"/>
                </a:cubicBezTo>
                <a:cubicBezTo>
                  <a:pt x="187976" y="801190"/>
                  <a:pt x="280364" y="801190"/>
                  <a:pt x="397625" y="801190"/>
                </a:cubicBezTo>
                <a:cubicBezTo>
                  <a:pt x="298131" y="665458"/>
                  <a:pt x="116909" y="708321"/>
                  <a:pt x="31628" y="565446"/>
                </a:cubicBezTo>
                <a:cubicBezTo>
                  <a:pt x="138229" y="540444"/>
                  <a:pt x="219957" y="590450"/>
                  <a:pt x="305237" y="601165"/>
                </a:cubicBezTo>
                <a:cubicBezTo>
                  <a:pt x="383412" y="611881"/>
                  <a:pt x="401178" y="586877"/>
                  <a:pt x="383412" y="508296"/>
                </a:cubicBezTo>
                <a:cubicBezTo>
                  <a:pt x="354985" y="386853"/>
                  <a:pt x="397625" y="326130"/>
                  <a:pt x="511333" y="358278"/>
                </a:cubicBezTo>
                <a:cubicBezTo>
                  <a:pt x="617934" y="390424"/>
                  <a:pt x="628594" y="343990"/>
                  <a:pt x="600167" y="276124"/>
                </a:cubicBezTo>
                <a:cubicBezTo>
                  <a:pt x="557527" y="176112"/>
                  <a:pt x="603720" y="97531"/>
                  <a:pt x="635701" y="11805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069047E7-E071-2422-F2FD-4DE08F6979BD}"/>
              </a:ext>
            </a:extLst>
          </p:cNvPr>
          <p:cNvSpPr txBox="1"/>
          <p:nvPr/>
        </p:nvSpPr>
        <p:spPr>
          <a:xfrm>
            <a:off x="7019366" y="3358390"/>
            <a:ext cx="4859332" cy="34317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BE" sz="2800" dirty="0">
                <a:solidFill>
                  <a:srgbClr val="7030A0"/>
                </a:solidFill>
                <a:latin typeface="Algerian" panose="04020705040A02060702" pitchFamily="82" charset="0"/>
              </a:rPr>
              <a:t>Entourez-vous</a:t>
            </a:r>
          </a:p>
          <a:p>
            <a:r>
              <a:rPr lang="fr-BE" sz="1900" dirty="0">
                <a:solidFill>
                  <a:srgbClr val="7030A0"/>
                </a:solidFill>
                <a:latin typeface="Book Antiqua" panose="02040602050305030304" pitchFamily="18" charset="0"/>
              </a:rPr>
              <a:t>Entourez-vous de vos proches, c’est un atout précieux en cas de problème.</a:t>
            </a:r>
          </a:p>
          <a:p>
            <a:r>
              <a:rPr lang="fr-BE" sz="1900" dirty="0">
                <a:solidFill>
                  <a:srgbClr val="7030A0"/>
                </a:solidFill>
                <a:latin typeface="Book Antiqua" panose="02040602050305030304" pitchFamily="18" charset="0"/>
              </a:rPr>
              <a:t>Interrogez-vous à propos de la qualité de votre réseau, ainsi que sur le soutien qu’il peut vous procurer. </a:t>
            </a:r>
          </a:p>
          <a:p>
            <a:r>
              <a:rPr lang="fr-BE" sz="1900" dirty="0">
                <a:solidFill>
                  <a:srgbClr val="7030A0"/>
                </a:solidFill>
                <a:latin typeface="Book Antiqua" panose="02040602050305030304" pitchFamily="18" charset="0"/>
              </a:rPr>
              <a:t>Ouvrez-vous aux autres  : le soutien de bons amis permet de trouver des solutions que l’on n’aurait peut-être pas trouvées par nos propres moyens.</a:t>
            </a:r>
          </a:p>
          <a:p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28841963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9" name="Rectangle 819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8194" name="Picture 2" descr="Vision Virtuelle Du Futur Concept Image stock - Image du futur, concept ...">
            <a:extLst>
              <a:ext uri="{FF2B5EF4-FFF2-40B4-BE49-F238E27FC236}">
                <a16:creationId xmlns:a16="http://schemas.microsoft.com/office/drawing/2014/main" id="{21ABC50C-87D4-B1C5-C984-CCE7C04C17B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"/>
          <a:stretch/>
        </p:blipFill>
        <p:spPr bwMode="auto">
          <a:xfrm>
            <a:off x="5781156" y="1076638"/>
            <a:ext cx="6423902" cy="3612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5EA3CE3F-13CF-6DB1-D898-F00BC942B28E}"/>
              </a:ext>
            </a:extLst>
          </p:cNvPr>
          <p:cNvSpPr txBox="1"/>
          <p:nvPr/>
        </p:nvSpPr>
        <p:spPr>
          <a:xfrm>
            <a:off x="340660" y="1074509"/>
            <a:ext cx="5289176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BE" sz="6000" dirty="0">
                <a:solidFill>
                  <a:schemeClr val="accent5"/>
                </a:solidFill>
                <a:latin typeface="Lucida Calligraphy" panose="03010101010101010101" pitchFamily="66" charset="0"/>
              </a:rPr>
              <a:t>Planifiez votre avenir en le visualisant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2B9F2C75-C7D5-FE4C-89FF-9B4A66435410}"/>
              </a:ext>
            </a:extLst>
          </p:cNvPr>
          <p:cNvSpPr txBox="1"/>
          <p:nvPr/>
        </p:nvSpPr>
        <p:spPr>
          <a:xfrm>
            <a:off x="864082" y="5104254"/>
            <a:ext cx="10650071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BE" sz="1800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En faisant preuve de résilience, vous </a:t>
            </a:r>
            <a:r>
              <a:rPr lang="fr-BE" sz="1800" b="1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développerez rapidement une vision claire de votre </a:t>
            </a:r>
            <a:r>
              <a:rPr lang="fr-BE" sz="2000" b="1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futu</a:t>
            </a:r>
            <a:r>
              <a:rPr lang="fr-BE" sz="2000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r</a:t>
            </a:r>
            <a:r>
              <a:rPr lang="fr-BE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pour </a:t>
            </a:r>
            <a:r>
              <a:rPr lang="fr-BE" sz="1800" b="1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en tirer des objectifs appropriés</a:t>
            </a:r>
            <a:r>
              <a:rPr lang="fr-BE" sz="1800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, réalisables, spécifiques et compatibles avec votre personnalité</a:t>
            </a:r>
            <a:endParaRPr lang="fr-BE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36210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8">
            <a:extLst>
              <a:ext uri="{FF2B5EF4-FFF2-40B4-BE49-F238E27FC236}">
                <a16:creationId xmlns:a16="http://schemas.microsoft.com/office/drawing/2014/main" id="{1CDD8E39-EA14-4679-9655-1BFF5A7B63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age 2" descr="Alpiniste avec pic à glace et crampons">
            <a:extLst>
              <a:ext uri="{FF2B5EF4-FFF2-40B4-BE49-F238E27FC236}">
                <a16:creationId xmlns:a16="http://schemas.microsoft.com/office/drawing/2014/main" id="{16198706-8696-C846-0753-31C8A467FAC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30"/>
          <a:stretch/>
        </p:blipFill>
        <p:spPr>
          <a:xfrm>
            <a:off x="20" y="10"/>
            <a:ext cx="12191980" cy="685799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11560655" y="6858000"/>
                </a:lnTo>
                <a:lnTo>
                  <a:pt x="11572884" y="6759738"/>
                </a:lnTo>
                <a:cubicBezTo>
                  <a:pt x="11663744" y="6693104"/>
                  <a:pt x="11749315" y="6619456"/>
                  <a:pt x="11812292" y="6532282"/>
                </a:cubicBezTo>
                <a:cubicBezTo>
                  <a:pt x="11851232" y="6478675"/>
                  <a:pt x="11886807" y="6425068"/>
                  <a:pt x="11956995" y="6386992"/>
                </a:cubicBezTo>
                <a:cubicBezTo>
                  <a:pt x="11918054" y="6334888"/>
                  <a:pt x="11851232" y="6322863"/>
                  <a:pt x="11801234" y="6284788"/>
                </a:cubicBezTo>
                <a:cubicBezTo>
                  <a:pt x="11797390" y="6253224"/>
                  <a:pt x="11876711" y="6262743"/>
                  <a:pt x="11856520" y="6193604"/>
                </a:cubicBezTo>
                <a:cubicBezTo>
                  <a:pt x="11829119" y="6101419"/>
                  <a:pt x="11858923" y="5996209"/>
                  <a:pt x="11722875" y="5956630"/>
                </a:cubicBezTo>
                <a:cubicBezTo>
                  <a:pt x="11686819" y="5866950"/>
                  <a:pt x="11676724" y="5723664"/>
                  <a:pt x="11763258" y="5635988"/>
                </a:cubicBezTo>
                <a:cubicBezTo>
                  <a:pt x="11892094" y="5505226"/>
                  <a:pt x="11871424" y="5422059"/>
                  <a:pt x="11706050" y="5351418"/>
                </a:cubicBezTo>
                <a:cubicBezTo>
                  <a:pt x="11684896" y="5342400"/>
                  <a:pt x="11707491" y="4786287"/>
                  <a:pt x="11697876" y="4763241"/>
                </a:cubicBezTo>
                <a:cubicBezTo>
                  <a:pt x="11713260" y="4731677"/>
                  <a:pt x="11749315" y="4739192"/>
                  <a:pt x="11776236" y="4730675"/>
                </a:cubicBezTo>
                <a:cubicBezTo>
                  <a:pt x="11894018" y="4694603"/>
                  <a:pt x="11897864" y="4694603"/>
                  <a:pt x="11868540" y="4584884"/>
                </a:cubicBezTo>
                <a:cubicBezTo>
                  <a:pt x="11859884" y="4551817"/>
                  <a:pt x="11880076" y="4538289"/>
                  <a:pt x="11898825" y="4517749"/>
                </a:cubicBezTo>
                <a:cubicBezTo>
                  <a:pt x="11969013" y="4441095"/>
                  <a:pt x="11969494" y="4440094"/>
                  <a:pt x="11897864" y="4375464"/>
                </a:cubicBezTo>
                <a:cubicBezTo>
                  <a:pt x="11877192" y="4356928"/>
                  <a:pt x="11863252" y="4336887"/>
                  <a:pt x="11854116" y="4311838"/>
                </a:cubicBezTo>
                <a:cubicBezTo>
                  <a:pt x="11837290" y="4266245"/>
                  <a:pt x="11837771" y="4228169"/>
                  <a:pt x="11901709" y="4203620"/>
                </a:cubicBezTo>
                <a:cubicBezTo>
                  <a:pt x="11946418" y="4186086"/>
                  <a:pt x="11971897" y="4166044"/>
                  <a:pt x="11974782" y="4114442"/>
                </a:cubicBezTo>
                <a:cubicBezTo>
                  <a:pt x="11976706" y="4071355"/>
                  <a:pt x="11981993" y="4043299"/>
                  <a:pt x="11932476" y="4024762"/>
                </a:cubicBezTo>
                <a:cubicBezTo>
                  <a:pt x="11892576" y="4009732"/>
                  <a:pt x="11881038" y="3977668"/>
                  <a:pt x="11885365" y="3939592"/>
                </a:cubicBezTo>
                <a:cubicBezTo>
                  <a:pt x="11895460" y="3846405"/>
                  <a:pt x="11841137" y="3791796"/>
                  <a:pt x="11751719" y="3749211"/>
                </a:cubicBezTo>
                <a:cubicBezTo>
                  <a:pt x="11666628" y="3708629"/>
                  <a:pt x="11592115" y="3654019"/>
                  <a:pt x="11513754" y="3604420"/>
                </a:cubicBezTo>
                <a:cubicBezTo>
                  <a:pt x="11426740" y="3549310"/>
                  <a:pt x="11325786" y="3516243"/>
                  <a:pt x="11220504" y="3488188"/>
                </a:cubicBezTo>
                <a:cubicBezTo>
                  <a:pt x="11239734" y="3448108"/>
                  <a:pt x="11306076" y="3470653"/>
                  <a:pt x="11312805" y="3414541"/>
                </a:cubicBezTo>
                <a:cubicBezTo>
                  <a:pt x="11148394" y="3366945"/>
                  <a:pt x="10991193" y="3295301"/>
                  <a:pt x="10805146" y="3277767"/>
                </a:cubicBezTo>
                <a:cubicBezTo>
                  <a:pt x="10955618" y="3286784"/>
                  <a:pt x="11092147" y="3222154"/>
                  <a:pt x="11234926" y="3203117"/>
                </a:cubicBezTo>
                <a:cubicBezTo>
                  <a:pt x="11248386" y="3171554"/>
                  <a:pt x="11217140" y="3179569"/>
                  <a:pt x="11204640" y="3174060"/>
                </a:cubicBezTo>
                <a:cubicBezTo>
                  <a:pt x="11192140" y="3168047"/>
                  <a:pt x="11176757" y="3166042"/>
                  <a:pt x="11174834" y="3143498"/>
                </a:cubicBezTo>
                <a:cubicBezTo>
                  <a:pt x="11243580" y="3110932"/>
                  <a:pt x="11329632" y="3132475"/>
                  <a:pt x="11400780" y="3099410"/>
                </a:cubicBezTo>
                <a:cubicBezTo>
                  <a:pt x="11384916" y="3051314"/>
                  <a:pt x="11323382" y="3080371"/>
                  <a:pt x="11297902" y="3041793"/>
                </a:cubicBezTo>
                <a:cubicBezTo>
                  <a:pt x="11364246" y="3034780"/>
                  <a:pt x="11425779" y="3031774"/>
                  <a:pt x="11485870" y="3021253"/>
                </a:cubicBezTo>
                <a:cubicBezTo>
                  <a:pt x="11532984" y="3013236"/>
                  <a:pt x="11545964" y="2972154"/>
                  <a:pt x="11513754" y="2944098"/>
                </a:cubicBezTo>
                <a:cubicBezTo>
                  <a:pt x="11484909" y="2919049"/>
                  <a:pt x="11442604" y="2917044"/>
                  <a:pt x="11405107" y="2906523"/>
                </a:cubicBezTo>
                <a:cubicBezTo>
                  <a:pt x="11137817" y="2833377"/>
                  <a:pt x="10857066" y="2809829"/>
                  <a:pt x="10572950" y="2803317"/>
                </a:cubicBezTo>
                <a:cubicBezTo>
                  <a:pt x="10117210" y="2792795"/>
                  <a:pt x="9660028" y="2793297"/>
                  <a:pt x="9205250" y="2778767"/>
                </a:cubicBezTo>
                <a:cubicBezTo>
                  <a:pt x="8996489" y="2772379"/>
                  <a:pt x="8788540" y="2761765"/>
                  <a:pt x="8579578" y="2759181"/>
                </a:cubicBezTo>
                <a:cubicBezTo>
                  <a:pt x="8509922" y="2758320"/>
                  <a:pt x="8440155" y="2758352"/>
                  <a:pt x="8370208" y="2759730"/>
                </a:cubicBezTo>
                <a:cubicBezTo>
                  <a:pt x="8070708" y="2765742"/>
                  <a:pt x="7771690" y="2764238"/>
                  <a:pt x="7470748" y="2819849"/>
                </a:cubicBezTo>
                <a:cubicBezTo>
                  <a:pt x="7316911" y="2848407"/>
                  <a:pt x="7156825" y="2838887"/>
                  <a:pt x="7001547" y="2861432"/>
                </a:cubicBezTo>
                <a:cubicBezTo>
                  <a:pt x="6765024" y="2896002"/>
                  <a:pt x="6528501" y="2936583"/>
                  <a:pt x="6295343" y="2988688"/>
                </a:cubicBezTo>
                <a:cubicBezTo>
                  <a:pt x="6222271" y="3005220"/>
                  <a:pt x="6131892" y="3015241"/>
                  <a:pt x="6075166" y="3078367"/>
                </a:cubicBezTo>
                <a:cubicBezTo>
                  <a:pt x="5985266" y="3038288"/>
                  <a:pt x="5929502" y="3113938"/>
                  <a:pt x="5859314" y="3139490"/>
                </a:cubicBezTo>
                <a:cubicBezTo>
                  <a:pt x="5831912" y="3149510"/>
                  <a:pt x="5795857" y="3163538"/>
                  <a:pt x="5800183" y="3195101"/>
                </a:cubicBezTo>
                <a:cubicBezTo>
                  <a:pt x="5804030" y="3234680"/>
                  <a:pt x="5844410" y="3260231"/>
                  <a:pt x="5882870" y="3252215"/>
                </a:cubicBezTo>
                <a:cubicBezTo>
                  <a:pt x="6002574" y="3227164"/>
                  <a:pt x="6109777" y="3283277"/>
                  <a:pt x="6232848" y="3274760"/>
                </a:cubicBezTo>
                <a:cubicBezTo>
                  <a:pt x="6125643" y="3298808"/>
                  <a:pt x="6018918" y="3323358"/>
                  <a:pt x="5911715" y="3347407"/>
                </a:cubicBezTo>
                <a:cubicBezTo>
                  <a:pt x="6070839" y="3366444"/>
                  <a:pt x="6227559" y="3332376"/>
                  <a:pt x="6384279" y="3312836"/>
                </a:cubicBezTo>
                <a:cubicBezTo>
                  <a:pt x="6434757" y="3306824"/>
                  <a:pt x="6513117" y="3260732"/>
                  <a:pt x="6526097" y="3325362"/>
                </a:cubicBezTo>
                <a:cubicBezTo>
                  <a:pt x="6534750" y="3368448"/>
                  <a:pt x="6450622" y="3371454"/>
                  <a:pt x="6403028" y="3383478"/>
                </a:cubicBezTo>
                <a:cubicBezTo>
                  <a:pt x="6192945" y="3435081"/>
                  <a:pt x="5979497" y="3465141"/>
                  <a:pt x="5767013" y="3500713"/>
                </a:cubicBezTo>
                <a:cubicBezTo>
                  <a:pt x="5746822" y="3504220"/>
                  <a:pt x="5720381" y="3501214"/>
                  <a:pt x="5706920" y="3511233"/>
                </a:cubicBezTo>
                <a:cubicBezTo>
                  <a:pt x="5598272" y="3591895"/>
                  <a:pt x="5460782" y="3618449"/>
                  <a:pt x="5310793" y="3677066"/>
                </a:cubicBezTo>
                <a:cubicBezTo>
                  <a:pt x="5405498" y="3704622"/>
                  <a:pt x="5469435" y="3648007"/>
                  <a:pt x="5548276" y="3660533"/>
                </a:cubicBezTo>
                <a:cubicBezTo>
                  <a:pt x="5467993" y="3721154"/>
                  <a:pt x="5374730" y="3732677"/>
                  <a:pt x="5293005" y="3765743"/>
                </a:cubicBezTo>
                <a:cubicBezTo>
                  <a:pt x="5234355" y="3789291"/>
                  <a:pt x="5016580" y="3862938"/>
                  <a:pt x="4983410" y="3883981"/>
                </a:cubicBezTo>
                <a:cubicBezTo>
                  <a:pt x="4883416" y="3949110"/>
                  <a:pt x="4756501" y="3979672"/>
                  <a:pt x="4674775" y="4068850"/>
                </a:cubicBezTo>
                <a:cubicBezTo>
                  <a:pt x="4617087" y="4131477"/>
                  <a:pt x="4520939" y="4119952"/>
                  <a:pt x="4453155" y="4163539"/>
                </a:cubicBezTo>
                <a:cubicBezTo>
                  <a:pt x="4429119" y="4204622"/>
                  <a:pt x="4475751" y="4215143"/>
                  <a:pt x="4492095" y="4237188"/>
                </a:cubicBezTo>
                <a:cubicBezTo>
                  <a:pt x="4513728" y="4266746"/>
                  <a:pt x="4475269" y="4283280"/>
                  <a:pt x="4464213" y="4318851"/>
                </a:cubicBezTo>
                <a:cubicBezTo>
                  <a:pt x="4591608" y="4278771"/>
                  <a:pt x="4713234" y="4255223"/>
                  <a:pt x="4857456" y="4241696"/>
                </a:cubicBezTo>
                <a:cubicBezTo>
                  <a:pt x="4809862" y="4299311"/>
                  <a:pt x="4752174" y="4274261"/>
                  <a:pt x="4713234" y="4295303"/>
                </a:cubicBezTo>
                <a:cubicBezTo>
                  <a:pt x="4687756" y="4308830"/>
                  <a:pt x="4648816" y="4314843"/>
                  <a:pt x="4656026" y="4348410"/>
                </a:cubicBezTo>
                <a:cubicBezTo>
                  <a:pt x="4661795" y="4374963"/>
                  <a:pt x="4694486" y="4371456"/>
                  <a:pt x="4718523" y="4368951"/>
                </a:cubicBezTo>
                <a:cubicBezTo>
                  <a:pt x="4810825" y="4359433"/>
                  <a:pt x="4900722" y="4356425"/>
                  <a:pt x="4989178" y="4420054"/>
                </a:cubicBezTo>
                <a:cubicBezTo>
                  <a:pt x="4764193" y="4512739"/>
                  <a:pt x="4505557" y="4473661"/>
                  <a:pt x="4304127" y="4609933"/>
                </a:cubicBezTo>
                <a:cubicBezTo>
                  <a:pt x="4332491" y="4652018"/>
                  <a:pt x="4372871" y="4629473"/>
                  <a:pt x="4402677" y="4624463"/>
                </a:cubicBezTo>
                <a:cubicBezTo>
                  <a:pt x="4598338" y="4590394"/>
                  <a:pt x="5297331" y="4651016"/>
                  <a:pt x="5398287" y="4608430"/>
                </a:cubicBezTo>
                <a:cubicBezTo>
                  <a:pt x="5460301" y="4582379"/>
                  <a:pt x="5525682" y="4569853"/>
                  <a:pt x="5592504" y="4585886"/>
                </a:cubicBezTo>
                <a:cubicBezTo>
                  <a:pt x="5656923" y="4601416"/>
                  <a:pt x="5640578" y="4819353"/>
                  <a:pt x="5411266" y="4964142"/>
                </a:cubicBezTo>
                <a:cubicBezTo>
                  <a:pt x="5378575" y="4984684"/>
                  <a:pt x="5524721" y="5014244"/>
                  <a:pt x="5480493" y="5031277"/>
                </a:cubicBezTo>
                <a:cubicBezTo>
                  <a:pt x="5445880" y="5044804"/>
                  <a:pt x="5276179" y="5037289"/>
                  <a:pt x="5233393" y="5047810"/>
                </a:cubicBezTo>
                <a:cubicBezTo>
                  <a:pt x="5216567" y="5052318"/>
                  <a:pt x="4701216" y="5221157"/>
                  <a:pt x="4750251" y="5256728"/>
                </a:cubicBezTo>
                <a:cubicBezTo>
                  <a:pt x="4896877" y="5363441"/>
                  <a:pt x="5388190" y="5558833"/>
                  <a:pt x="4508440" y="5624965"/>
                </a:cubicBezTo>
                <a:cubicBezTo>
                  <a:pt x="4536323" y="5663542"/>
                  <a:pt x="4613241" y="5638994"/>
                  <a:pt x="4602665" y="5706629"/>
                </a:cubicBezTo>
                <a:cubicBezTo>
                  <a:pt x="4485845" y="5743202"/>
                  <a:pt x="4350758" y="5741198"/>
                  <a:pt x="4215189" y="5797811"/>
                </a:cubicBezTo>
                <a:cubicBezTo>
                  <a:pt x="4276245" y="5838893"/>
                  <a:pt x="4346432" y="5813844"/>
                  <a:pt x="4407966" y="5826870"/>
                </a:cubicBezTo>
                <a:cubicBezTo>
                  <a:pt x="4373353" y="5878473"/>
                  <a:pt x="4313741" y="5870457"/>
                  <a:pt x="4265186" y="5881478"/>
                </a:cubicBezTo>
                <a:cubicBezTo>
                  <a:pt x="4220479" y="5892001"/>
                  <a:pt x="4125774" y="5981680"/>
                  <a:pt x="4145964" y="5977170"/>
                </a:cubicBezTo>
                <a:cubicBezTo>
                  <a:pt x="4332971" y="5937091"/>
                  <a:pt x="4522862" y="5948113"/>
                  <a:pt x="4710350" y="5909035"/>
                </a:cubicBezTo>
                <a:cubicBezTo>
                  <a:pt x="4772366" y="5896009"/>
                  <a:pt x="4842554" y="5870958"/>
                  <a:pt x="4870916" y="5949616"/>
                </a:cubicBezTo>
                <a:cubicBezTo>
                  <a:pt x="4879571" y="5972663"/>
                  <a:pt x="4873320" y="5980177"/>
                  <a:pt x="4960333" y="5949115"/>
                </a:cubicBezTo>
                <a:cubicBezTo>
                  <a:pt x="4994466" y="5937091"/>
                  <a:pt x="5039656" y="5924065"/>
                  <a:pt x="5073788" y="5953623"/>
                </a:cubicBezTo>
                <a:cubicBezTo>
                  <a:pt x="5052154" y="5990698"/>
                  <a:pt x="5010331" y="5979675"/>
                  <a:pt x="4979084" y="5990197"/>
                </a:cubicBezTo>
                <a:cubicBezTo>
                  <a:pt x="4896397" y="6017250"/>
                  <a:pt x="5180513" y="6120457"/>
                  <a:pt x="5100228" y="6151519"/>
                </a:cubicBezTo>
                <a:cubicBezTo>
                  <a:pt x="4935817" y="6215148"/>
                  <a:pt x="4832938" y="6196611"/>
                  <a:pt x="4666602" y="6266250"/>
                </a:cubicBezTo>
                <a:cubicBezTo>
                  <a:pt x="4723331" y="6264746"/>
                  <a:pt x="4706024" y="6288795"/>
                  <a:pt x="4762750" y="6288795"/>
                </a:cubicBezTo>
                <a:cubicBezTo>
                  <a:pt x="4788229" y="6288795"/>
                  <a:pt x="4815151" y="6294807"/>
                  <a:pt x="4815151" y="6322363"/>
                </a:cubicBezTo>
                <a:cubicBezTo>
                  <a:pt x="4815151" y="6348414"/>
                  <a:pt x="4516613" y="6491199"/>
                  <a:pt x="4558918" y="6504727"/>
                </a:cubicBezTo>
                <a:cubicBezTo>
                  <a:pt x="4674295" y="6541299"/>
                  <a:pt x="4970431" y="6429075"/>
                  <a:pt x="4899280" y="6480679"/>
                </a:cubicBezTo>
                <a:cubicBezTo>
                  <a:pt x="4791114" y="6559337"/>
                  <a:pt x="4774769" y="6574868"/>
                  <a:pt x="4692563" y="6586391"/>
                </a:cubicBezTo>
                <a:cubicBezTo>
                  <a:pt x="4621894" y="6596411"/>
                  <a:pt x="4373353" y="6816352"/>
                  <a:pt x="4303645" y="6834888"/>
                </a:cubicBezTo>
                <a:cubicBezTo>
                  <a:pt x="4288262" y="6838896"/>
                  <a:pt x="4291687" y="6845065"/>
                  <a:pt x="4307829" y="6852361"/>
                </a:cubicBezTo>
                <a:lnTo>
                  <a:pt x="4323786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3969A375-B0AB-F715-C85B-78CD51278F46}"/>
              </a:ext>
            </a:extLst>
          </p:cNvPr>
          <p:cNvSpPr txBox="1"/>
          <p:nvPr/>
        </p:nvSpPr>
        <p:spPr>
          <a:xfrm>
            <a:off x="5723050" y="2858728"/>
            <a:ext cx="5552089" cy="164782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r>
              <a:rPr lang="en-US" sz="2800" dirty="0" err="1">
                <a:solidFill>
                  <a:schemeClr val="bg2"/>
                </a:solidFill>
                <a:latin typeface="Algerian" panose="04020705040A02060702" pitchFamily="82" charset="0"/>
              </a:rPr>
              <a:t>Exercice</a:t>
            </a:r>
            <a:endParaRPr lang="en-US" sz="2800" dirty="0">
              <a:solidFill>
                <a:schemeClr val="bg2"/>
              </a:solidFill>
              <a:latin typeface="Algerian" panose="04020705040A02060702" pitchFamily="82" charset="0"/>
            </a:endParaRPr>
          </a:p>
          <a:p>
            <a:pPr algn="ctr">
              <a:lnSpc>
                <a:spcPct val="90000"/>
              </a:lnSpc>
              <a:spcAft>
                <a:spcPts val="600"/>
              </a:spcAft>
            </a:pPr>
            <a:endParaRPr lang="fr-BE" sz="900" b="0" i="0" dirty="0">
              <a:solidFill>
                <a:srgbClr val="666666"/>
              </a:solidFill>
              <a:effectLst/>
              <a:latin typeface="Helvetica Neue"/>
            </a:endParaRPr>
          </a:p>
          <a:p>
            <a:pPr marL="342900" indent="-3429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-BE" sz="2000" dirty="0">
                <a:solidFill>
                  <a:schemeClr val="accent1">
                    <a:lumMod val="75000"/>
                  </a:schemeClr>
                </a:solidFill>
                <a:latin typeface="Book Antiqua" panose="02040602050305030304" pitchFamily="18" charset="0"/>
              </a:rPr>
              <a:t>Reprenez les 7 piliers de la résilience. </a:t>
            </a:r>
          </a:p>
          <a:p>
            <a:pPr marL="342900" indent="-3429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-BE" sz="2000" dirty="0">
                <a:solidFill>
                  <a:schemeClr val="accent1">
                    <a:lumMod val="75000"/>
                  </a:schemeClr>
                </a:solidFill>
                <a:latin typeface="Book Antiqua" panose="02040602050305030304" pitchFamily="18" charset="0"/>
              </a:rPr>
              <a:t>Pour chaque pilier, attribuez une cote de 0 à 10 (0 vous êtes nul pour ce pilier, 10 vous êtes parfaits). </a:t>
            </a:r>
          </a:p>
          <a:p>
            <a:pPr marL="342900" indent="-3429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-BE" sz="2000" dirty="0">
                <a:solidFill>
                  <a:schemeClr val="accent1">
                    <a:lumMod val="75000"/>
                  </a:schemeClr>
                </a:solidFill>
                <a:latin typeface="Book Antiqua" panose="02040602050305030304" pitchFamily="18" charset="0"/>
              </a:rPr>
              <a:t>Additionnez vos chiffres</a:t>
            </a:r>
          </a:p>
          <a:p>
            <a:pPr marL="342900" indent="-3429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-BE" sz="2000" dirty="0">
                <a:solidFill>
                  <a:schemeClr val="accent1">
                    <a:lumMod val="75000"/>
                  </a:schemeClr>
                </a:solidFill>
                <a:latin typeface="Book Antiqua" panose="02040602050305030304" pitchFamily="18" charset="0"/>
              </a:rPr>
              <a:t>Si vous obtenez plus de 45 points, vous êtes une personne assez résiliente</a:t>
            </a:r>
          </a:p>
          <a:p>
            <a:pPr marL="342900" indent="-3429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-BE" sz="2000" dirty="0">
                <a:solidFill>
                  <a:schemeClr val="accent1">
                    <a:lumMod val="75000"/>
                  </a:schemeClr>
                </a:solidFill>
                <a:latin typeface="Book Antiqua" panose="02040602050305030304" pitchFamily="18" charset="0"/>
              </a:rPr>
              <a:t>Si vous obtenez moins de 55 points, vous devez travailler sur votre capacité </a:t>
            </a:r>
            <a:r>
              <a:rPr lang="fr-BE" sz="2000">
                <a:solidFill>
                  <a:schemeClr val="accent1">
                    <a:lumMod val="75000"/>
                  </a:schemeClr>
                </a:solidFill>
                <a:latin typeface="Book Antiqua" panose="02040602050305030304" pitchFamily="18" charset="0"/>
              </a:rPr>
              <a:t>de résilience</a:t>
            </a:r>
            <a:endParaRPr lang="en-US" sz="2000" dirty="0">
              <a:solidFill>
                <a:schemeClr val="accent1">
                  <a:lumMod val="75000"/>
                </a:schemeClr>
              </a:solidFill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7921133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394</Words>
  <Application>Microsoft Office PowerPoint</Application>
  <PresentationFormat>Grand écran</PresentationFormat>
  <Paragraphs>32</Paragraphs>
  <Slides>6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6</vt:i4>
      </vt:variant>
    </vt:vector>
  </HeadingPairs>
  <TitlesOfParts>
    <vt:vector size="16" baseType="lpstr">
      <vt:lpstr>Algerian</vt:lpstr>
      <vt:lpstr>Arial</vt:lpstr>
      <vt:lpstr>Baguet Script</vt:lpstr>
      <vt:lpstr>Book Antiqua</vt:lpstr>
      <vt:lpstr>Bradley Hand ITC</vt:lpstr>
      <vt:lpstr>Calibri</vt:lpstr>
      <vt:lpstr>Calibri Light</vt:lpstr>
      <vt:lpstr>Helvetica Neue</vt:lpstr>
      <vt:lpstr>Lucida Calligraphy</vt:lpstr>
      <vt:lpstr>Thème Office</vt:lpstr>
      <vt:lpstr>7 piliers de la résilience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NMBS - YPTO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Optimisme</dc:title>
  <dc:creator>Sylvie De Keyser</dc:creator>
  <cp:lastModifiedBy>Sylvie De Keyser</cp:lastModifiedBy>
  <cp:revision>2</cp:revision>
  <dcterms:created xsi:type="dcterms:W3CDTF">2023-09-11T12:37:39Z</dcterms:created>
  <dcterms:modified xsi:type="dcterms:W3CDTF">2024-05-24T12:10:19Z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47c19387-3134-4ca8-87e2-20d2b663daf3_Enabled">
    <vt:lpwstr>true</vt:lpwstr>
  </property>
  <property fmtid="{D5CDD505-2E9C-101B-9397-08002B2CF9AE}" pid="3" name="MSIP_Label_47c19387-3134-4ca8-87e2-20d2b663daf3_SetDate">
    <vt:lpwstr>2023-09-11T12:37:39Z</vt:lpwstr>
  </property>
  <property fmtid="{D5CDD505-2E9C-101B-9397-08002B2CF9AE}" pid="4" name="MSIP_Label_47c19387-3134-4ca8-87e2-20d2b663daf3_Method">
    <vt:lpwstr>Standard</vt:lpwstr>
  </property>
  <property fmtid="{D5CDD505-2E9C-101B-9397-08002B2CF9AE}" pid="5" name="MSIP_Label_47c19387-3134-4ca8-87e2-20d2b663daf3_Name">
    <vt:lpwstr>Restricted distribution</vt:lpwstr>
  </property>
  <property fmtid="{D5CDD505-2E9C-101B-9397-08002B2CF9AE}" pid="6" name="MSIP_Label_47c19387-3134-4ca8-87e2-20d2b663daf3_SiteId">
    <vt:lpwstr>7919ea65-4c52-4980-bfcd-ce7ffd32f1ea</vt:lpwstr>
  </property>
  <property fmtid="{D5CDD505-2E9C-101B-9397-08002B2CF9AE}" pid="7" name="MSIP_Label_47c19387-3134-4ca8-87e2-20d2b663daf3_ActionId">
    <vt:lpwstr>d949dbba-4412-4fc4-9c22-62f16a4711a7</vt:lpwstr>
  </property>
  <property fmtid="{D5CDD505-2E9C-101B-9397-08002B2CF9AE}" pid="8" name="MSIP_Label_47c19387-3134-4ca8-87e2-20d2b663daf3_ContentBits">
    <vt:lpwstr>0</vt:lpwstr>
  </property>
</Properties>
</file>