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  <p:sldId id="262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93114-4BDD-47E5-AC7D-CA0E479AB380}" v="45" dt="2024-05-24T12:09:1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e De Keyser" userId="8b3e7900-63a0-46a5-bfec-f47bff5acd1f" providerId="ADAL" clId="{C9693114-4BDD-47E5-AC7D-CA0E479AB380}"/>
    <pc:docChg chg="undo custSel addSld delSld modSld sldOrd modMainMaster">
      <pc:chgData name="Sylvie De Keyser" userId="8b3e7900-63a0-46a5-bfec-f47bff5acd1f" providerId="ADAL" clId="{C9693114-4BDD-47E5-AC7D-CA0E479AB380}" dt="2024-05-24T12:10:10.747" v="2061" actId="20577"/>
      <pc:docMkLst>
        <pc:docMk/>
      </pc:docMkLst>
      <pc:sldChg chg="del">
        <pc:chgData name="Sylvie De Keyser" userId="8b3e7900-63a0-46a5-bfec-f47bff5acd1f" providerId="ADAL" clId="{C9693114-4BDD-47E5-AC7D-CA0E479AB380}" dt="2024-05-24T08:29:52.308" v="3" actId="47"/>
        <pc:sldMkLst>
          <pc:docMk/>
          <pc:sldMk cId="3733402464" sldId="256"/>
        </pc:sldMkLst>
      </pc:sldChg>
      <pc:sldChg chg="del">
        <pc:chgData name="Sylvie De Keyser" userId="8b3e7900-63a0-46a5-bfec-f47bff5acd1f" providerId="ADAL" clId="{C9693114-4BDD-47E5-AC7D-CA0E479AB380}" dt="2024-05-24T08:29:44.418" v="0" actId="47"/>
        <pc:sldMkLst>
          <pc:docMk/>
          <pc:sldMk cId="1990543678" sldId="257"/>
        </pc:sldMkLst>
      </pc:sldChg>
      <pc:sldChg chg="del">
        <pc:chgData name="Sylvie De Keyser" userId="8b3e7900-63a0-46a5-bfec-f47bff5acd1f" providerId="ADAL" clId="{C9693114-4BDD-47E5-AC7D-CA0E479AB380}" dt="2024-05-24T08:29:45.596" v="1" actId="47"/>
        <pc:sldMkLst>
          <pc:docMk/>
          <pc:sldMk cId="1807311974" sldId="258"/>
        </pc:sldMkLst>
      </pc:sldChg>
      <pc:sldChg chg="del">
        <pc:chgData name="Sylvie De Keyser" userId="8b3e7900-63a0-46a5-bfec-f47bff5acd1f" providerId="ADAL" clId="{C9693114-4BDD-47E5-AC7D-CA0E479AB380}" dt="2024-05-24T08:29:48.184" v="2" actId="47"/>
        <pc:sldMkLst>
          <pc:docMk/>
          <pc:sldMk cId="2218206432" sldId="259"/>
        </pc:sldMkLst>
      </pc:sldChg>
      <pc:sldChg chg="del">
        <pc:chgData name="Sylvie De Keyser" userId="8b3e7900-63a0-46a5-bfec-f47bff5acd1f" providerId="ADAL" clId="{C9693114-4BDD-47E5-AC7D-CA0E479AB380}" dt="2024-05-24T08:32:29.033" v="27" actId="47"/>
        <pc:sldMkLst>
          <pc:docMk/>
          <pc:sldMk cId="1024962917" sldId="260"/>
        </pc:sldMkLst>
      </pc:sldChg>
      <pc:sldChg chg="delSp modSp del">
        <pc:chgData name="Sylvie De Keyser" userId="8b3e7900-63a0-46a5-bfec-f47bff5acd1f" providerId="ADAL" clId="{C9693114-4BDD-47E5-AC7D-CA0E479AB380}" dt="2024-05-24T08:57:52.002" v="45" actId="47"/>
        <pc:sldMkLst>
          <pc:docMk/>
          <pc:sldMk cId="2117526551" sldId="261"/>
        </pc:sldMkLst>
        <pc:picChg chg="del mod">
          <ac:chgData name="Sylvie De Keyser" userId="8b3e7900-63a0-46a5-bfec-f47bff5acd1f" providerId="ADAL" clId="{C9693114-4BDD-47E5-AC7D-CA0E479AB380}" dt="2024-05-24T08:56:23.111" v="29" actId="21"/>
          <ac:picMkLst>
            <pc:docMk/>
            <pc:sldMk cId="2117526551" sldId="261"/>
            <ac:picMk id="7170" creationId="{06CFA402-0363-C6C0-BAB5-914CD98819F5}"/>
          </ac:picMkLst>
        </pc:picChg>
      </pc:sldChg>
      <pc:sldChg chg="addSp modSp mod setBg">
        <pc:chgData name="Sylvie De Keyser" userId="8b3e7900-63a0-46a5-bfec-f47bff5acd1f" providerId="ADAL" clId="{C9693114-4BDD-47E5-AC7D-CA0E479AB380}" dt="2024-05-24T12:02:13.518" v="1973" actId="1076"/>
        <pc:sldMkLst>
          <pc:docMk/>
          <pc:sldMk cId="1043621005" sldId="262"/>
        </pc:sldMkLst>
        <pc:spChg chg="add mod">
          <ac:chgData name="Sylvie De Keyser" userId="8b3e7900-63a0-46a5-bfec-f47bff5acd1f" providerId="ADAL" clId="{C9693114-4BDD-47E5-AC7D-CA0E479AB380}" dt="2024-05-24T10:03:41.535" v="1144" actId="6549"/>
          <ac:spMkLst>
            <pc:docMk/>
            <pc:sldMk cId="1043621005" sldId="262"/>
            <ac:spMk id="2" creationId="{5EA3CE3F-13CF-6DB1-D898-F00BC942B28E}"/>
          </ac:spMkLst>
        </pc:spChg>
        <pc:spChg chg="add mod">
          <ac:chgData name="Sylvie De Keyser" userId="8b3e7900-63a0-46a5-bfec-f47bff5acd1f" providerId="ADAL" clId="{C9693114-4BDD-47E5-AC7D-CA0E479AB380}" dt="2024-05-24T12:02:13.518" v="1973" actId="1076"/>
          <ac:spMkLst>
            <pc:docMk/>
            <pc:sldMk cId="1043621005" sldId="262"/>
            <ac:spMk id="3" creationId="{2B9F2C75-C7D5-FE4C-89FF-9B4A66435410}"/>
          </ac:spMkLst>
        </pc:spChg>
        <pc:picChg chg="mod">
          <ac:chgData name="Sylvie De Keyser" userId="8b3e7900-63a0-46a5-bfec-f47bff5acd1f" providerId="ADAL" clId="{C9693114-4BDD-47E5-AC7D-CA0E479AB380}" dt="2024-05-24T10:04:55.311" v="1253" actId="1076"/>
          <ac:picMkLst>
            <pc:docMk/>
            <pc:sldMk cId="1043621005" sldId="262"/>
            <ac:picMk id="8194" creationId="{21ABC50C-87D4-B1C5-C984-CCE7C04C17BB}"/>
          </ac:picMkLst>
        </pc:picChg>
      </pc:sldChg>
      <pc:sldChg chg="modSp mod setBg">
        <pc:chgData name="Sylvie De Keyser" userId="8b3e7900-63a0-46a5-bfec-f47bff5acd1f" providerId="ADAL" clId="{C9693114-4BDD-47E5-AC7D-CA0E479AB380}" dt="2024-05-24T12:09:30.214" v="2057" actId="6549"/>
        <pc:sldMkLst>
          <pc:docMk/>
          <pc:sldMk cId="1965748236" sldId="263"/>
        </pc:sldMkLst>
        <pc:spChg chg="mod">
          <ac:chgData name="Sylvie De Keyser" userId="8b3e7900-63a0-46a5-bfec-f47bff5acd1f" providerId="ADAL" clId="{C9693114-4BDD-47E5-AC7D-CA0E479AB380}" dt="2024-05-24T12:09:10.286" v="2052" actId="6549"/>
          <ac:spMkLst>
            <pc:docMk/>
            <pc:sldMk cId="1965748236" sldId="263"/>
            <ac:spMk id="5" creationId="{0693E680-611B-0627-872C-757498B57128}"/>
          </ac:spMkLst>
        </pc:spChg>
        <pc:spChg chg="mod">
          <ac:chgData name="Sylvie De Keyser" userId="8b3e7900-63a0-46a5-bfec-f47bff5acd1f" providerId="ADAL" clId="{C9693114-4BDD-47E5-AC7D-CA0E479AB380}" dt="2024-05-24T12:09:30.214" v="2057" actId="6549"/>
          <ac:spMkLst>
            <pc:docMk/>
            <pc:sldMk cId="1965748236" sldId="263"/>
            <ac:spMk id="6" creationId="{DB22BF1B-EFCE-80A5-6136-84C3EFEA1749}"/>
          </ac:spMkLst>
        </pc:spChg>
        <pc:picChg chg="mod">
          <ac:chgData name="Sylvie De Keyser" userId="8b3e7900-63a0-46a5-bfec-f47bff5acd1f" providerId="ADAL" clId="{C9693114-4BDD-47E5-AC7D-CA0E479AB380}" dt="2024-05-24T12:09:16.028" v="2053" actId="14100"/>
          <ac:picMkLst>
            <pc:docMk/>
            <pc:sldMk cId="1965748236" sldId="263"/>
            <ac:picMk id="4" creationId="{17E1213D-850B-9982-0021-40C5F71A806A}"/>
          </ac:picMkLst>
        </pc:picChg>
        <pc:picChg chg="mod">
          <ac:chgData name="Sylvie De Keyser" userId="8b3e7900-63a0-46a5-bfec-f47bff5acd1f" providerId="ADAL" clId="{C9693114-4BDD-47E5-AC7D-CA0E479AB380}" dt="2024-05-24T12:09:17.500" v="2054" actId="1076"/>
          <ac:picMkLst>
            <pc:docMk/>
            <pc:sldMk cId="1965748236" sldId="263"/>
            <ac:picMk id="1026" creationId="{097A634F-6706-E27A-D923-9513CD310DCF}"/>
          </ac:picMkLst>
        </pc:picChg>
      </pc:sldChg>
      <pc:sldChg chg="modSp mod setBg">
        <pc:chgData name="Sylvie De Keyser" userId="8b3e7900-63a0-46a5-bfec-f47bff5acd1f" providerId="ADAL" clId="{C9693114-4BDD-47E5-AC7D-CA0E479AB380}" dt="2024-05-24T10:07:09.374" v="1265" actId="20577"/>
        <pc:sldMkLst>
          <pc:docMk/>
          <pc:sldMk cId="3432869022" sldId="264"/>
        </pc:sldMkLst>
        <pc:spChg chg="mod">
          <ac:chgData name="Sylvie De Keyser" userId="8b3e7900-63a0-46a5-bfec-f47bff5acd1f" providerId="ADAL" clId="{C9693114-4BDD-47E5-AC7D-CA0E479AB380}" dt="2024-05-24T10:07:09.374" v="1265" actId="20577"/>
          <ac:spMkLst>
            <pc:docMk/>
            <pc:sldMk cId="3432869022" sldId="264"/>
            <ac:spMk id="3" creationId="{604BE405-9FB6-5B3C-26AE-4AF7489DFB27}"/>
          </ac:spMkLst>
        </pc:spChg>
        <pc:spChg chg="mod">
          <ac:chgData name="Sylvie De Keyser" userId="8b3e7900-63a0-46a5-bfec-f47bff5acd1f" providerId="ADAL" clId="{C9693114-4BDD-47E5-AC7D-CA0E479AB380}" dt="2024-05-24T09:56:42.477" v="975" actId="27636"/>
          <ac:spMkLst>
            <pc:docMk/>
            <pc:sldMk cId="3432869022" sldId="264"/>
            <ac:spMk id="4" creationId="{08BC81AD-9253-C110-F6F1-67C554F53255}"/>
          </ac:spMkLst>
        </pc:spChg>
        <pc:picChg chg="mod">
          <ac:chgData name="Sylvie De Keyser" userId="8b3e7900-63a0-46a5-bfec-f47bff5acd1f" providerId="ADAL" clId="{C9693114-4BDD-47E5-AC7D-CA0E479AB380}" dt="2024-05-24T09:04:31.747" v="307" actId="1076"/>
          <ac:picMkLst>
            <pc:docMk/>
            <pc:sldMk cId="3432869022" sldId="264"/>
            <ac:picMk id="2050" creationId="{1258AC3B-81C6-4B32-77B3-82BEE79BD765}"/>
          </ac:picMkLst>
        </pc:picChg>
      </pc:sldChg>
      <pc:sldChg chg="addSp modSp mod setBg">
        <pc:chgData name="Sylvie De Keyser" userId="8b3e7900-63a0-46a5-bfec-f47bff5acd1f" providerId="ADAL" clId="{C9693114-4BDD-47E5-AC7D-CA0E479AB380}" dt="2024-05-24T12:10:10.747" v="2061" actId="20577"/>
        <pc:sldMkLst>
          <pc:docMk/>
          <pc:sldMk cId="2884196318" sldId="265"/>
        </pc:sldMkLst>
        <pc:spChg chg="add mod">
          <ac:chgData name="Sylvie De Keyser" userId="8b3e7900-63a0-46a5-bfec-f47bff5acd1f" providerId="ADAL" clId="{C9693114-4BDD-47E5-AC7D-CA0E479AB380}" dt="2024-05-24T10:06:39.260" v="1263" actId="207"/>
          <ac:spMkLst>
            <pc:docMk/>
            <pc:sldMk cId="2884196318" sldId="265"/>
            <ac:spMk id="2" creationId="{84422159-1664-60FC-9D7D-BE86D21BA520}"/>
          </ac:spMkLst>
        </pc:spChg>
        <pc:spChg chg="add mod">
          <ac:chgData name="Sylvie De Keyser" userId="8b3e7900-63a0-46a5-bfec-f47bff5acd1f" providerId="ADAL" clId="{C9693114-4BDD-47E5-AC7D-CA0E479AB380}" dt="2024-05-24T12:10:10.747" v="2061" actId="20577"/>
          <ac:spMkLst>
            <pc:docMk/>
            <pc:sldMk cId="2884196318" sldId="265"/>
            <ac:spMk id="4" creationId="{069047E7-E071-2422-F2FD-4DE08F6979BD}"/>
          </ac:spMkLst>
        </pc:spChg>
        <pc:spChg chg="add">
          <ac:chgData name="Sylvie De Keyser" userId="8b3e7900-63a0-46a5-bfec-f47bff5acd1f" providerId="ADAL" clId="{C9693114-4BDD-47E5-AC7D-CA0E479AB380}" dt="2024-05-24T08:56:29.043" v="31" actId="26606"/>
          <ac:spMkLst>
            <pc:docMk/>
            <pc:sldMk cId="2884196318" sldId="265"/>
            <ac:spMk id="3079" creationId="{99F1FFA9-D672-408C-9220-ADEEC6ABDD09}"/>
          </ac:spMkLst>
        </pc:spChg>
        <pc:picChg chg="add mod">
          <ac:chgData name="Sylvie De Keyser" userId="8b3e7900-63a0-46a5-bfec-f47bff5acd1f" providerId="ADAL" clId="{C9693114-4BDD-47E5-AC7D-CA0E479AB380}" dt="2024-05-24T09:10:54.997" v="919" actId="14100"/>
          <ac:picMkLst>
            <pc:docMk/>
            <pc:sldMk cId="2884196318" sldId="265"/>
            <ac:picMk id="3" creationId="{D8876CD8-6FEE-4BF6-E7BF-D553F5A4EE02}"/>
          </ac:picMkLst>
        </pc:picChg>
        <pc:picChg chg="add mod ord">
          <ac:chgData name="Sylvie De Keyser" userId="8b3e7900-63a0-46a5-bfec-f47bff5acd1f" providerId="ADAL" clId="{C9693114-4BDD-47E5-AC7D-CA0E479AB380}" dt="2024-05-24T09:10:49.953" v="917" actId="14100"/>
          <ac:picMkLst>
            <pc:docMk/>
            <pc:sldMk cId="2884196318" sldId="265"/>
            <ac:picMk id="3074" creationId="{1B6161A5-BC0E-1D6B-0E27-A8F5DADACCF6}"/>
          </ac:picMkLst>
        </pc:picChg>
      </pc:sldChg>
      <pc:sldChg chg="addSp delSp modSp new mod ord setBg addAnim setClrOvrMap">
        <pc:chgData name="Sylvie De Keyser" userId="8b3e7900-63a0-46a5-bfec-f47bff5acd1f" providerId="ADAL" clId="{C9693114-4BDD-47E5-AC7D-CA0E479AB380}" dt="2024-05-24T10:06:03.523" v="1259"/>
        <pc:sldMkLst>
          <pc:docMk/>
          <pc:sldMk cId="2018530993" sldId="266"/>
        </pc:sldMkLst>
        <pc:spChg chg="mod">
          <ac:chgData name="Sylvie De Keyser" userId="8b3e7900-63a0-46a5-bfec-f47bff5acd1f" providerId="ADAL" clId="{C9693114-4BDD-47E5-AC7D-CA0E479AB380}" dt="2024-05-24T10:01:03.319" v="1089" actId="207"/>
          <ac:spMkLst>
            <pc:docMk/>
            <pc:sldMk cId="2018530993" sldId="266"/>
            <ac:spMk id="2" creationId="{451C69CF-0D53-3C30-E1AC-B8D3FA3EAC2D}"/>
          </ac:spMkLst>
        </pc:spChg>
        <pc:spChg chg="add del mod">
          <ac:chgData name="Sylvie De Keyser" userId="8b3e7900-63a0-46a5-bfec-f47bff5acd1f" providerId="ADAL" clId="{C9693114-4BDD-47E5-AC7D-CA0E479AB380}" dt="2024-05-24T10:00:34.568" v="1082" actId="478"/>
          <ac:spMkLst>
            <pc:docMk/>
            <pc:sldMk cId="2018530993" sldId="266"/>
            <ac:spMk id="3" creationId="{7E4F6634-7BD7-1305-762B-0DC4F5F4FA8D}"/>
          </ac:spMkLst>
        </pc:spChg>
        <pc:spChg chg="add">
          <ac:chgData name="Sylvie De Keyser" userId="8b3e7900-63a0-46a5-bfec-f47bff5acd1f" providerId="ADAL" clId="{C9693114-4BDD-47E5-AC7D-CA0E479AB380}" dt="2024-05-24T10:00:22.806" v="1078" actId="26606"/>
          <ac:spMkLst>
            <pc:docMk/>
            <pc:sldMk cId="2018530993" sldId="266"/>
            <ac:spMk id="4103" creationId="{71B2258F-86CA-4D4D-8270-BC05FCDEBFB3}"/>
          </ac:spMkLst>
        </pc:spChg>
        <pc:picChg chg="add del mod ord">
          <ac:chgData name="Sylvie De Keyser" userId="8b3e7900-63a0-46a5-bfec-f47bff5acd1f" providerId="ADAL" clId="{C9693114-4BDD-47E5-AC7D-CA0E479AB380}" dt="2024-05-24T10:00:30.822" v="1081" actId="478"/>
          <ac:picMkLst>
            <pc:docMk/>
            <pc:sldMk cId="2018530993" sldId="266"/>
            <ac:picMk id="4098" creationId="{F995FE41-57AD-9359-595D-2894E629FB88}"/>
          </ac:picMkLst>
        </pc:picChg>
      </pc:sldChg>
      <pc:sldChg chg="addSp delSp modSp new mod setBg setClrOvrMap">
        <pc:chgData name="Sylvie De Keyser" userId="8b3e7900-63a0-46a5-bfec-f47bff5acd1f" providerId="ADAL" clId="{C9693114-4BDD-47E5-AC7D-CA0E479AB380}" dt="2024-05-24T12:02:26.616" v="1974" actId="20577"/>
        <pc:sldMkLst>
          <pc:docMk/>
          <pc:sldMk cId="3877921133" sldId="267"/>
        </pc:sldMkLst>
        <pc:spChg chg="add mod">
          <ac:chgData name="Sylvie De Keyser" userId="8b3e7900-63a0-46a5-bfec-f47bff5acd1f" providerId="ADAL" clId="{C9693114-4BDD-47E5-AC7D-CA0E479AB380}" dt="2024-05-24T12:02:26.616" v="1974" actId="20577"/>
          <ac:spMkLst>
            <pc:docMk/>
            <pc:sldMk cId="3877921133" sldId="267"/>
            <ac:spMk id="4" creationId="{3969A375-B0AB-F715-C85B-78CD51278F46}"/>
          </ac:spMkLst>
        </pc:spChg>
        <pc:spChg chg="add del">
          <ac:chgData name="Sylvie De Keyser" userId="8b3e7900-63a0-46a5-bfec-f47bff5acd1f" providerId="ADAL" clId="{C9693114-4BDD-47E5-AC7D-CA0E479AB380}" dt="2024-05-24T11:57:18.855" v="1416" actId="26606"/>
          <ac:spMkLst>
            <pc:docMk/>
            <pc:sldMk cId="3877921133" sldId="267"/>
            <ac:spMk id="9" creationId="{8FC9BE17-9A7B-462D-AE50-3D8777387304}"/>
          </ac:spMkLst>
        </pc:spChg>
        <pc:spChg chg="add del">
          <ac:chgData name="Sylvie De Keyser" userId="8b3e7900-63a0-46a5-bfec-f47bff5acd1f" providerId="ADAL" clId="{C9693114-4BDD-47E5-AC7D-CA0E479AB380}" dt="2024-05-24T11:57:18.855" v="1416" actId="26606"/>
          <ac:spMkLst>
            <pc:docMk/>
            <pc:sldMk cId="3877921133" sldId="267"/>
            <ac:spMk id="11" creationId="{3EBE8569-6AEC-4B8C-8D53-2DE337CDBA65}"/>
          </ac:spMkLst>
        </pc:spChg>
        <pc:spChg chg="add del">
          <ac:chgData name="Sylvie De Keyser" userId="8b3e7900-63a0-46a5-bfec-f47bff5acd1f" providerId="ADAL" clId="{C9693114-4BDD-47E5-AC7D-CA0E479AB380}" dt="2024-05-24T11:57:18.855" v="1416" actId="26606"/>
          <ac:spMkLst>
            <pc:docMk/>
            <pc:sldMk cId="3877921133" sldId="267"/>
            <ac:spMk id="13" creationId="{55D4142C-5077-457F-A6AD-3FECFDB39685}"/>
          </ac:spMkLst>
        </pc:spChg>
        <pc:spChg chg="add del">
          <ac:chgData name="Sylvie De Keyser" userId="8b3e7900-63a0-46a5-bfec-f47bff5acd1f" providerId="ADAL" clId="{C9693114-4BDD-47E5-AC7D-CA0E479AB380}" dt="2024-05-24T11:57:18.855" v="1416" actId="26606"/>
          <ac:spMkLst>
            <pc:docMk/>
            <pc:sldMk cId="3877921133" sldId="267"/>
            <ac:spMk id="15" creationId="{7A5F0580-5EE9-419F-96EE-B6529EF6E7D0}"/>
          </ac:spMkLst>
        </pc:spChg>
        <pc:spChg chg="add">
          <ac:chgData name="Sylvie De Keyser" userId="8b3e7900-63a0-46a5-bfec-f47bff5acd1f" providerId="ADAL" clId="{C9693114-4BDD-47E5-AC7D-CA0E479AB380}" dt="2024-05-24T11:57:18.865" v="1417" actId="26606"/>
          <ac:spMkLst>
            <pc:docMk/>
            <pc:sldMk cId="3877921133" sldId="267"/>
            <ac:spMk id="17" creationId="{1CDD8E39-EA14-4679-9655-1BFF5A7B63EE}"/>
          </ac:spMkLst>
        </pc:spChg>
        <pc:picChg chg="add mod">
          <ac:chgData name="Sylvie De Keyser" userId="8b3e7900-63a0-46a5-bfec-f47bff5acd1f" providerId="ADAL" clId="{C9693114-4BDD-47E5-AC7D-CA0E479AB380}" dt="2024-05-24T11:57:18.865" v="1417" actId="26606"/>
          <ac:picMkLst>
            <pc:docMk/>
            <pc:sldMk cId="3877921133" sldId="267"/>
            <ac:picMk id="3" creationId="{16198706-8696-C846-0753-31C8A467FAC0}"/>
          </ac:picMkLst>
        </pc:picChg>
      </pc:sldChg>
      <pc:sldMasterChg chg="setBg modSldLayout">
        <pc:chgData name="Sylvie De Keyser" userId="8b3e7900-63a0-46a5-bfec-f47bff5acd1f" providerId="ADAL" clId="{C9693114-4BDD-47E5-AC7D-CA0E479AB380}" dt="2024-05-24T10:06:03.523" v="1259"/>
        <pc:sldMasterMkLst>
          <pc:docMk/>
          <pc:sldMasterMk cId="51898773" sldId="2147483648"/>
        </pc:sldMasterMkLst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4014512376" sldId="2147483649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1040953214" sldId="2147483650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2950842570" sldId="2147483651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1165271989" sldId="2147483652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4109863294" sldId="2147483653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3070868526" sldId="2147483654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2070428581" sldId="2147483655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2370760728" sldId="2147483656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2718961680" sldId="2147483657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3867234484" sldId="2147483658"/>
          </pc:sldLayoutMkLst>
        </pc:sldLayoutChg>
        <pc:sldLayoutChg chg="setBg">
          <pc:chgData name="Sylvie De Keyser" userId="8b3e7900-63a0-46a5-bfec-f47bff5acd1f" providerId="ADAL" clId="{C9693114-4BDD-47E5-AC7D-CA0E479AB380}" dt="2024-05-24T10:06:03.523" v="1259"/>
          <pc:sldLayoutMkLst>
            <pc:docMk/>
            <pc:sldMasterMk cId="51898773" sldId="2147483648"/>
            <pc:sldLayoutMk cId="195585053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A88A9-7053-579A-05EC-BC02327C1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B0281E-D424-EC4B-2972-829D0D424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F2CE31-09E2-2303-4EFA-5C6DAF72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8CFAA0-F3A2-D7F9-FED3-C4DA4C99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19070-E2B8-AEC1-02EE-62A94D34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451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4064D-124C-301C-E68A-46912A09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12B1A1-AD90-B1A9-69C7-8680E5D57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52372E-E2E8-EB88-287C-E4BF1008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E2129-A37C-F83E-9C6B-955E3930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6C1D09-99AE-16FB-2565-52D517C6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723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984536-D57F-933D-F5EE-3EAE2CE5A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3262F5-7A31-53A9-9000-AE9290129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2EE5F-5ABD-F179-65E9-7A94B42E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380D6D-1D00-497E-DDFB-C8A16625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DFEDD-F18F-F29B-509A-4418BB7C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58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93216-2617-21A8-2484-A4F6629E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17763-794D-CC39-8D57-10F5E3062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4416A8-F002-0EA6-F4D0-A53FFF48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F95AA-B80C-1427-7B91-ED05631A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EC84D-D81C-9116-3FE1-902E7B33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095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333-DEA0-3D22-406D-687D25F6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C1F247-B247-7040-1A13-B65EBA304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A935D8-12C2-1321-1660-6DCEA107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3F6E34-7CE5-BFE3-1DF7-4370AEB3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9D16C0-A2B6-EF3E-9F69-85DCB590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0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08470-9112-F2B9-9727-6F3AC5AD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5B9484-8EF0-40F3-3848-437B04E65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619B57-1C0F-D8EA-80C8-ACCB31E7B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336AA7-9315-201A-D724-01CD0470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C2249E-1ED2-350F-16DB-27A204A3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12419C-5F07-E9A9-F7EB-91C9F055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527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13926-6593-6295-7C09-ED383165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C5223E-792B-4FAD-DD63-79B2D7199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77CC9D-8607-D72C-77B0-1407804B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D15F65-4709-6F16-19F9-3302ADB6C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77B57E-ABC8-E400-40F4-C18ACB333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3CAE45-6650-D348-C9FC-C5EB07CF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743590-C537-EA5F-950F-E0C46E76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A42002-228F-39E8-984C-F859DF25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986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E26A2-CC87-5690-75E9-DF04D94C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3DADEA-55F7-BD83-49A6-686F209D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F5C20F-3F4E-BB1F-9AEF-23CD27F5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11DBEF-C99B-FAEA-9CD4-85E74124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086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D843F1-FB14-4EB8-22EA-ACDC4F04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218047-72E7-0ED1-D702-0545CE8D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2F56CE-1528-A921-01AF-91A4B924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04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01524-8042-2D3F-C586-DFC7E163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397DB7-654F-B93F-B189-F4FB45D0D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BB9E57-676D-08CC-9B41-658D33906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D1733-A6AE-D2C3-A070-F5A08960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03BDE1-7EAC-7954-F330-990C82FE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CA815D-4576-38E9-BAC4-DBD59DAE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076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3369A-E719-A2B4-C9BC-CA0574FE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DAB26D-325C-426F-4A0A-B7A74CAEE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84A52C-F574-814A-46F5-B0C68A38D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AC839-25DD-38CB-4957-5B6AEFDE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586FF6-6AF6-33EE-D7E0-7D1A336B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AC7D2C-1C6F-3255-4710-8029CA22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89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C2FB4A-E245-7CB7-F131-E29C68B9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ECF46A-2BAB-E3A5-A1C6-59192A317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0F78B-9519-866A-B61A-22ADEBD6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AB6-00E8-4750-9AB1-F4638C1A4167}" type="datetimeFigureOut">
              <a:rPr lang="fr-BE" smtClean="0"/>
              <a:t>24-05-24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A86E2-6C89-63B3-FAAF-25FD89A25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D5948-7FA2-1AE9-EFD8-B31CCFBB7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84-02B7-4C53-8535-A660FC4B800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8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ourquoi la résilience est une qualité fondamentale">
            <a:extLst>
              <a:ext uri="{FF2B5EF4-FFF2-40B4-BE49-F238E27FC236}">
                <a16:creationId xmlns:a16="http://schemas.microsoft.com/office/drawing/2014/main" id="{F995FE41-57AD-9359-595D-2894E629F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1C69CF-0D53-3C30-E1AC-B8D3FA3E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424193"/>
          </a:xfrm>
        </p:spPr>
        <p:txBody>
          <a:bodyPr>
            <a:normAutofit/>
          </a:bodyPr>
          <a:lstStyle/>
          <a:p>
            <a:r>
              <a:rPr lang="fr-BE" sz="6600" b="1" dirty="0">
                <a:solidFill>
                  <a:schemeClr val="accent5"/>
                </a:solidFill>
                <a:latin typeface="Bradley Hand ITC" panose="03070402050302030203" pitchFamily="66" charset="0"/>
              </a:rPr>
              <a:t>7 piliers de la résilience</a:t>
            </a:r>
          </a:p>
        </p:txBody>
      </p:sp>
    </p:spTree>
    <p:extLst>
      <p:ext uri="{BB962C8B-B14F-4D97-AF65-F5344CB8AC3E}">
        <p14:creationId xmlns:p14="http://schemas.microsoft.com/office/powerpoint/2010/main" val="201853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93E680-611B-0627-872C-757498B57128}"/>
              </a:ext>
            </a:extLst>
          </p:cNvPr>
          <p:cNvSpPr txBox="1"/>
          <p:nvPr/>
        </p:nvSpPr>
        <p:spPr>
          <a:xfrm>
            <a:off x="167183" y="370718"/>
            <a:ext cx="5525405" cy="2265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200" dirty="0" err="1">
                <a:solidFill>
                  <a:schemeClr val="accent2"/>
                </a:solidFill>
                <a:latin typeface="Algerian" panose="04020705040A02060702" pitchFamily="82" charset="0"/>
              </a:rPr>
              <a:t>Optimisme</a:t>
            </a:r>
            <a:endParaRPr lang="en-US" sz="11200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Changez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votre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regard sur le monde et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prenez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conscience de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vos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forces.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En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étant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positif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,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vous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attirez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les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bonnes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choses et les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bonnes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personnes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Focalisez-vous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sur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ce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qui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vous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fait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plaisir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et non sur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vos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problèmes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N’oubliez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pas que les crises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sont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souvent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temporaires</a:t>
            </a:r>
            <a:r>
              <a:rPr lang="en-US" sz="7200" dirty="0">
                <a:solidFill>
                  <a:schemeClr val="accent2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Image 3" descr="Femme faisant du vélo dans un champ">
            <a:extLst>
              <a:ext uri="{FF2B5EF4-FFF2-40B4-BE49-F238E27FC236}">
                <a16:creationId xmlns:a16="http://schemas.microsoft.com/office/drawing/2014/main" id="{17E1213D-850B-9982-0021-40C5F71A8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4" r="-1" b="7030"/>
          <a:stretch/>
        </p:blipFill>
        <p:spPr>
          <a:xfrm>
            <a:off x="4904316" y="-4"/>
            <a:ext cx="7287684" cy="3429004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26" name="Picture 2" descr="Comment lâcher prise en 5 étapes - Le Bien-Être Pour Tous">
            <a:extLst>
              <a:ext uri="{FF2B5EF4-FFF2-40B4-BE49-F238E27FC236}">
                <a16:creationId xmlns:a16="http://schemas.microsoft.com/office/drawing/2014/main" id="{097A634F-6706-E27A-D923-9513CD310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8"/>
          <a:stretch/>
        </p:blipFill>
        <p:spPr bwMode="auto">
          <a:xfrm>
            <a:off x="-140239" y="361597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22BF1B-EFCE-80A5-6136-84C3EFEA1749}"/>
              </a:ext>
            </a:extLst>
          </p:cNvPr>
          <p:cNvSpPr txBox="1"/>
          <p:nvPr/>
        </p:nvSpPr>
        <p:spPr>
          <a:xfrm>
            <a:off x="7332142" y="3842772"/>
            <a:ext cx="472538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chemeClr val="accent1"/>
                </a:solidFill>
                <a:latin typeface="Algerian" panose="04020705040A02060702" pitchFamily="82" charset="0"/>
              </a:rPr>
              <a:t>Lâcher prise</a:t>
            </a:r>
          </a:p>
          <a:p>
            <a:r>
              <a:rPr lang="fr-BE" sz="1900" dirty="0">
                <a:solidFill>
                  <a:schemeClr val="accent1"/>
                </a:solidFill>
                <a:latin typeface="Book Antiqua" panose="02040602050305030304" pitchFamily="18" charset="0"/>
              </a:rPr>
              <a:t>Vous ne pouvez pas diriger le monde. </a:t>
            </a:r>
            <a:br>
              <a:rPr lang="fr-BE" sz="1900" dirty="0">
                <a:solidFill>
                  <a:schemeClr val="accent1"/>
                </a:solidFill>
                <a:latin typeface="Book Antiqua" panose="02040602050305030304" pitchFamily="18" charset="0"/>
              </a:rPr>
            </a:br>
            <a:r>
              <a:rPr lang="fr-BE" sz="1900" dirty="0">
                <a:solidFill>
                  <a:schemeClr val="accent1"/>
                </a:solidFill>
                <a:latin typeface="Book Antiqua" panose="02040602050305030304" pitchFamily="18" charset="0"/>
              </a:rPr>
              <a:t>Accueillez les situations qui ne peuvent être changées. </a:t>
            </a:r>
            <a:br>
              <a:rPr lang="fr-BE" sz="1900" dirty="0">
                <a:solidFill>
                  <a:schemeClr val="accent1"/>
                </a:solidFill>
                <a:latin typeface="Book Antiqua" panose="02040602050305030304" pitchFamily="18" charset="0"/>
              </a:rPr>
            </a:br>
            <a:r>
              <a:rPr lang="fr-BE" sz="1900" dirty="0">
                <a:solidFill>
                  <a:schemeClr val="accent1"/>
                </a:solidFill>
                <a:latin typeface="Book Antiqua" panose="02040602050305030304" pitchFamily="18" charset="0"/>
              </a:rPr>
              <a:t>Tout ne se contrôle pas, vous seul êtes le seul maitre de vos pensées. Contrôlez vos pensées en les accueillant positivement</a:t>
            </a:r>
            <a:r>
              <a:rPr lang="fr-BE" sz="1900" dirty="0">
                <a:solidFill>
                  <a:schemeClr val="accent1"/>
                </a:solidFill>
                <a:latin typeface="Baguet Script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574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4BE405-9FB6-5B3C-26AE-4AF7489DFB27}"/>
              </a:ext>
            </a:extLst>
          </p:cNvPr>
          <p:cNvSpPr txBox="1"/>
          <p:nvPr/>
        </p:nvSpPr>
        <p:spPr>
          <a:xfrm>
            <a:off x="394406" y="384026"/>
            <a:ext cx="4733406" cy="270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Solution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Une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fois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que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vous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avez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accepté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>
                <a:solidFill>
                  <a:srgbClr val="FF0000"/>
                </a:solidFill>
                <a:latin typeface="Book Antiqua" panose="02040602050305030304" pitchFamily="18" charset="0"/>
              </a:rPr>
              <a:t>la situation, 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laissez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là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derrière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vous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Regardez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vers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l’avenir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et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cherchez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des solutions. 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Fixez-vous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des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objectifs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et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donnez-vous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les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moyens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de les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mettre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en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œuvre</a:t>
            </a:r>
            <a:r>
              <a:rPr lang="en-US" sz="1900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2050" name="Picture 2" descr="L’auto-détermination : une composante clé de la motivation – PsyInsight">
            <a:extLst>
              <a:ext uri="{FF2B5EF4-FFF2-40B4-BE49-F238E27FC236}">
                <a16:creationId xmlns:a16="http://schemas.microsoft.com/office/drawing/2014/main" id="{1258AC3B-81C6-4B32-77B3-82BEE79BD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1" b="1"/>
          <a:stretch/>
        </p:blipFill>
        <p:spPr bwMode="auto">
          <a:xfrm>
            <a:off x="119669" y="3109290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CF5064E8-3588-68DA-284A-118BE7D3A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9"/>
          <a:stretch/>
        </p:blipFill>
        <p:spPr bwMode="auto">
          <a:xfrm>
            <a:off x="4747177" y="0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8BC81AD-9253-C110-F6F1-67C554F53255}"/>
              </a:ext>
            </a:extLst>
          </p:cNvPr>
          <p:cNvSpPr txBox="1"/>
          <p:nvPr/>
        </p:nvSpPr>
        <p:spPr>
          <a:xfrm>
            <a:off x="7527022" y="3429000"/>
            <a:ext cx="4235823" cy="2708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Objectifs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&amp; petits pas</a:t>
            </a:r>
          </a:p>
          <a:p>
            <a:pPr algn="just">
              <a:spcAft>
                <a:spcPts val="750"/>
              </a:spcAft>
            </a:pPr>
            <a:r>
              <a:rPr lang="fr-BE" sz="2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Planifiez des objectifs concrets et réalisables. </a:t>
            </a:r>
          </a:p>
          <a:p>
            <a:pPr algn="just">
              <a:spcAft>
                <a:spcPts val="750"/>
              </a:spcAft>
            </a:pPr>
            <a:r>
              <a:rPr lang="fr-BE" sz="2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Pour accroître votre motivation personnelle, divisez vos grands objectifs en plusieurs plus petits à court terme. </a:t>
            </a:r>
          </a:p>
          <a:p>
            <a:pPr algn="just">
              <a:spcAft>
                <a:spcPts val="750"/>
              </a:spcAft>
            </a:pPr>
            <a:r>
              <a:rPr lang="fr-BE" sz="2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Des petits pas mènent à la réussite d’un grand projet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286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22159-1664-60FC-9D7D-BE86D21BA520}"/>
              </a:ext>
            </a:extLst>
          </p:cNvPr>
          <p:cNvSpPr txBox="1"/>
          <p:nvPr/>
        </p:nvSpPr>
        <p:spPr>
          <a:xfrm>
            <a:off x="609745" y="158269"/>
            <a:ext cx="4500137" cy="3079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latin typeface="Algerian" panose="04020705040A02060702" pitchFamily="82" charset="0"/>
              </a:rPr>
              <a:t>Acteur</a:t>
            </a:r>
            <a:r>
              <a:rPr lang="en-US" sz="2800" dirty="0">
                <a:solidFill>
                  <a:schemeClr val="bg2"/>
                </a:solidFill>
                <a:latin typeface="Algerian" panose="04020705040A02060702" pitchFamily="82" charset="0"/>
              </a:rPr>
              <a:t> de sa vie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Ne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cherchez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pas 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systématiquement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des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coupables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à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vos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problèmes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La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responsabilité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personnelle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est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un aspect important pour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sortir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rapidement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d’une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situation de crise.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Assumez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votre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responsabilité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,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en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acceptant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vos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erreurs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ou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manquements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,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ce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qui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vous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permettra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de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vous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orienter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rapidement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vers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les solutions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rapides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 à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mettre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en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Book Antiqua" panose="02040602050305030304" pitchFamily="18" charset="0"/>
              </a:rPr>
              <a:t>œuvre</a:t>
            </a:r>
            <a:r>
              <a:rPr lang="en-US" sz="1900" dirty="0">
                <a:solidFill>
                  <a:schemeClr val="bg2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3074" name="Picture 2" descr="ÊTRE ACTEUR DE SA VIE - YouTube">
            <a:extLst>
              <a:ext uri="{FF2B5EF4-FFF2-40B4-BE49-F238E27FC236}">
                <a16:creationId xmlns:a16="http://schemas.microsoft.com/office/drawing/2014/main" id="{1B6161A5-BC0E-1D6B-0E27-A8F5DADAC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5" r="-1" b="16523"/>
          <a:stretch/>
        </p:blipFill>
        <p:spPr bwMode="auto">
          <a:xfrm>
            <a:off x="5567082" y="-4"/>
            <a:ext cx="6624918" cy="3358394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H - Personnalité et Relations Humaines">
            <a:extLst>
              <a:ext uri="{FF2B5EF4-FFF2-40B4-BE49-F238E27FC236}">
                <a16:creationId xmlns:a16="http://schemas.microsoft.com/office/drawing/2014/main" id="{D8876CD8-6FEE-4BF6-E7BF-D553F5A4E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0" b="13020"/>
          <a:stretch/>
        </p:blipFill>
        <p:spPr bwMode="auto">
          <a:xfrm>
            <a:off x="232621" y="3644688"/>
            <a:ext cx="670606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9047E7-E071-2422-F2FD-4DE08F6979BD}"/>
              </a:ext>
            </a:extLst>
          </p:cNvPr>
          <p:cNvSpPr txBox="1"/>
          <p:nvPr/>
        </p:nvSpPr>
        <p:spPr>
          <a:xfrm>
            <a:off x="7019366" y="3358390"/>
            <a:ext cx="485933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rgbClr val="7030A0"/>
                </a:solidFill>
                <a:latin typeface="Algerian" panose="04020705040A02060702" pitchFamily="82" charset="0"/>
              </a:rPr>
              <a:t>Entourez-vous</a:t>
            </a:r>
          </a:p>
          <a:p>
            <a:r>
              <a:rPr lang="fr-BE" sz="1900" dirty="0">
                <a:solidFill>
                  <a:srgbClr val="7030A0"/>
                </a:solidFill>
                <a:latin typeface="Book Antiqua" panose="02040602050305030304" pitchFamily="18" charset="0"/>
              </a:rPr>
              <a:t>Entourez-vous de vos proches, c’est un atout précieux en cas de problème.</a:t>
            </a:r>
          </a:p>
          <a:p>
            <a:r>
              <a:rPr lang="fr-BE" sz="1900" dirty="0">
                <a:solidFill>
                  <a:srgbClr val="7030A0"/>
                </a:solidFill>
                <a:latin typeface="Book Antiqua" panose="02040602050305030304" pitchFamily="18" charset="0"/>
              </a:rPr>
              <a:t>Interrogez-vous à propos de la qualité de votre réseau, ainsi que sur le soutien qu’il peut vous procurer. </a:t>
            </a:r>
          </a:p>
          <a:p>
            <a:r>
              <a:rPr lang="fr-BE" sz="1900" dirty="0">
                <a:solidFill>
                  <a:srgbClr val="7030A0"/>
                </a:solidFill>
                <a:latin typeface="Book Antiqua" panose="02040602050305030304" pitchFamily="18" charset="0"/>
              </a:rPr>
              <a:t>Ouvrez-vous aux autres  : le soutien de bons amis permet de trouver des solutions que l’on n’aurait peut-être pas trouvées par nos propres moyens.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41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Vision Virtuelle Du Futur Concept Image stock - Image du futur, concept ...">
            <a:extLst>
              <a:ext uri="{FF2B5EF4-FFF2-40B4-BE49-F238E27FC236}">
                <a16:creationId xmlns:a16="http://schemas.microsoft.com/office/drawing/2014/main" id="{21ABC50C-87D4-B1C5-C984-CCE7C04C1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5781156" y="1076638"/>
            <a:ext cx="6423902" cy="3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A3CE3F-13CF-6DB1-D898-F00BC942B28E}"/>
              </a:ext>
            </a:extLst>
          </p:cNvPr>
          <p:cNvSpPr txBox="1"/>
          <p:nvPr/>
        </p:nvSpPr>
        <p:spPr>
          <a:xfrm>
            <a:off x="340660" y="1074509"/>
            <a:ext cx="5289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accent5"/>
                </a:solidFill>
                <a:latin typeface="Lucida Calligraphy" panose="03010101010101010101" pitchFamily="66" charset="0"/>
              </a:rPr>
              <a:t>Planifiez votre avenir en le visualisant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9F2C75-C7D5-FE4C-89FF-9B4A66435410}"/>
              </a:ext>
            </a:extLst>
          </p:cNvPr>
          <p:cNvSpPr txBox="1"/>
          <p:nvPr/>
        </p:nvSpPr>
        <p:spPr>
          <a:xfrm>
            <a:off x="864082" y="5104254"/>
            <a:ext cx="106500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faisant preuve de résilience, vous </a:t>
            </a:r>
            <a:r>
              <a:rPr lang="fr-BE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développerez rapidement une vision claire de votre </a:t>
            </a:r>
            <a:r>
              <a:rPr lang="fr-B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futu</a:t>
            </a:r>
            <a:r>
              <a:rPr lang="fr-BE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fr-BE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pour </a:t>
            </a:r>
            <a:r>
              <a:rPr lang="fr-BE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tirer des objectifs appropriés</a:t>
            </a:r>
            <a:r>
              <a:rPr lang="fr-BE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réalisables, spécifiques et compatibles avec votre personnalité</a:t>
            </a:r>
            <a:endParaRPr lang="fr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2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Alpiniste avec pic à glace et crampons">
            <a:extLst>
              <a:ext uri="{FF2B5EF4-FFF2-40B4-BE49-F238E27FC236}">
                <a16:creationId xmlns:a16="http://schemas.microsoft.com/office/drawing/2014/main" id="{16198706-8696-C846-0753-31C8A467F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969A375-B0AB-F715-C85B-78CD51278F46}"/>
              </a:ext>
            </a:extLst>
          </p:cNvPr>
          <p:cNvSpPr txBox="1"/>
          <p:nvPr/>
        </p:nvSpPr>
        <p:spPr>
          <a:xfrm>
            <a:off x="5723050" y="2858728"/>
            <a:ext cx="5552089" cy="1647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latin typeface="Algerian" panose="04020705040A02060702" pitchFamily="82" charset="0"/>
              </a:rPr>
              <a:t>Exercice</a:t>
            </a:r>
            <a:endParaRPr lang="en-US" sz="2800" dirty="0">
              <a:solidFill>
                <a:schemeClr val="bg2"/>
              </a:solidFill>
              <a:latin typeface="Algerian" panose="04020705040A02060702" pitchFamily="8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BE" sz="900" b="0" i="0" dirty="0">
              <a:solidFill>
                <a:srgbClr val="666666"/>
              </a:solidFill>
              <a:effectLst/>
              <a:latin typeface="Helvetica Neue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Reprenez les 7 piliers de la résilience.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Pour chaque pilier, attribuez une cote de 0 à 10 (0 vous êtes nul pour ce pilier, 10 vous êtes parfaits).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Additionnez vos chiffres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Si vous obtenez plus de 45 points, vous êtes une personne assez résiliente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Si vous obtenez moins de 55 points, vous devez travailler sur votre capacité </a:t>
            </a:r>
            <a:r>
              <a:rPr lang="fr-BE" sz="200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de résilience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1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Algerian</vt:lpstr>
      <vt:lpstr>Arial</vt:lpstr>
      <vt:lpstr>Baguet Script</vt:lpstr>
      <vt:lpstr>Book Antiqua</vt:lpstr>
      <vt:lpstr>Bradley Hand ITC</vt:lpstr>
      <vt:lpstr>Calibri</vt:lpstr>
      <vt:lpstr>Calibri Light</vt:lpstr>
      <vt:lpstr>Helvetica Neue</vt:lpstr>
      <vt:lpstr>Lucida Calligraphy</vt:lpstr>
      <vt:lpstr>Thème Office</vt:lpstr>
      <vt:lpstr>7 piliers de la résilience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NMBS - YPTO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Optimisme</dc:title>
  <dc:creator>Sylvie De Keyser</dc:creator>
  <cp:lastModifiedBy>Sylvie De Keyser</cp:lastModifiedBy>
  <cp:revision>2</cp:revision>
  <dcterms:created xsi:type="dcterms:W3CDTF">2023-09-11T12:37:39Z</dcterms:created>
  <dcterms:modified xsi:type="dcterms:W3CDTF">2024-05-24T12:10:19Z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c19387-3134-4ca8-87e2-20d2b663daf3_Enabled">
    <vt:lpwstr>true</vt:lpwstr>
  </property>
  <property fmtid="{D5CDD505-2E9C-101B-9397-08002B2CF9AE}" pid="3" name="MSIP_Label_47c19387-3134-4ca8-87e2-20d2b663daf3_SetDate">
    <vt:lpwstr>2023-09-11T12:37:39Z</vt:lpwstr>
  </property>
  <property fmtid="{D5CDD505-2E9C-101B-9397-08002B2CF9AE}" pid="4" name="MSIP_Label_47c19387-3134-4ca8-87e2-20d2b663daf3_Method">
    <vt:lpwstr>Standard</vt:lpwstr>
  </property>
  <property fmtid="{D5CDD505-2E9C-101B-9397-08002B2CF9AE}" pid="5" name="MSIP_Label_47c19387-3134-4ca8-87e2-20d2b663daf3_Name">
    <vt:lpwstr>Restricted distribution</vt:lpwstr>
  </property>
  <property fmtid="{D5CDD505-2E9C-101B-9397-08002B2CF9AE}" pid="6" name="MSIP_Label_47c19387-3134-4ca8-87e2-20d2b663daf3_SiteId">
    <vt:lpwstr>7919ea65-4c52-4980-bfcd-ce7ffd32f1ea</vt:lpwstr>
  </property>
  <property fmtid="{D5CDD505-2E9C-101B-9397-08002B2CF9AE}" pid="7" name="MSIP_Label_47c19387-3134-4ca8-87e2-20d2b663daf3_ActionId">
    <vt:lpwstr>d949dbba-4412-4fc4-9c22-62f16a4711a7</vt:lpwstr>
  </property>
  <property fmtid="{D5CDD505-2E9C-101B-9397-08002B2CF9AE}" pid="8" name="MSIP_Label_47c19387-3134-4ca8-87e2-20d2b663daf3_ContentBits">
    <vt:lpwstr>0</vt:lpwstr>
  </property>
</Properties>
</file>